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359" r:id="rId3"/>
    <p:sldId id="360" r:id="rId4"/>
    <p:sldId id="362" r:id="rId5"/>
    <p:sldId id="259" r:id="rId6"/>
    <p:sldId id="261" r:id="rId7"/>
    <p:sldId id="356" r:id="rId8"/>
    <p:sldId id="264" r:id="rId9"/>
    <p:sldId id="368" r:id="rId10"/>
    <p:sldId id="364" r:id="rId11"/>
    <p:sldId id="260" r:id="rId12"/>
    <p:sldId id="363" r:id="rId13"/>
    <p:sldId id="358" r:id="rId14"/>
    <p:sldId id="366" r:id="rId15"/>
    <p:sldId id="367" r:id="rId16"/>
    <p:sldId id="280" r:id="rId17"/>
    <p:sldId id="365" r:id="rId18"/>
    <p:sldId id="273" r:id="rId19"/>
    <p:sldId id="373" r:id="rId20"/>
    <p:sldId id="372" r:id="rId21"/>
    <p:sldId id="371" r:id="rId22"/>
    <p:sldId id="377" r:id="rId23"/>
    <p:sldId id="275" r:id="rId24"/>
    <p:sldId id="379" r:id="rId25"/>
    <p:sldId id="281" r:id="rId26"/>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2173" autoAdjust="0"/>
  </p:normalViewPr>
  <p:slideViewPr>
    <p:cSldViewPr snapToGrid="0">
      <p:cViewPr varScale="1">
        <p:scale>
          <a:sx n="102" d="100"/>
          <a:sy n="102" d="100"/>
        </p:scale>
        <p:origin x="186" y="102"/>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_rels/viewProps.xml.rels><?xml version="1.0" encoding="UTF-8" standalone="yes"?>
<Relationships xmlns="http://schemas.openxmlformats.org/package/2006/relationships"><Relationship Id="rId8" Type="http://schemas.openxmlformats.org/officeDocument/2006/relationships/slide" Target="slides/slide13.xml"/><Relationship Id="rId3" Type="http://schemas.openxmlformats.org/officeDocument/2006/relationships/slide" Target="slides/slide6.xml"/><Relationship Id="rId7" Type="http://schemas.openxmlformats.org/officeDocument/2006/relationships/slide" Target="slides/slide12.xml"/><Relationship Id="rId2" Type="http://schemas.openxmlformats.org/officeDocument/2006/relationships/slide" Target="slides/slide5.xml"/><Relationship Id="rId1" Type="http://schemas.openxmlformats.org/officeDocument/2006/relationships/slide" Target="slides/slide1.xml"/><Relationship Id="rId6" Type="http://schemas.openxmlformats.org/officeDocument/2006/relationships/slide" Target="slides/slide11.xml"/><Relationship Id="rId11" Type="http://schemas.openxmlformats.org/officeDocument/2006/relationships/slide" Target="slides/slide25.xml"/><Relationship Id="rId5" Type="http://schemas.openxmlformats.org/officeDocument/2006/relationships/slide" Target="slides/slide8.xml"/><Relationship Id="rId10" Type="http://schemas.openxmlformats.org/officeDocument/2006/relationships/slide" Target="slides/slide18.xml"/><Relationship Id="rId4" Type="http://schemas.openxmlformats.org/officeDocument/2006/relationships/slide" Target="slides/slide7.xml"/><Relationship Id="rId9" Type="http://schemas.openxmlformats.org/officeDocument/2006/relationships/slide" Target="slides/slide16.xml"/></Relationships>
</file>

<file path=ppt/diagrams/_rels/data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24AFDA-76E7-456E-9504-20C6C93F8D05}" type="doc">
      <dgm:prSet loTypeId="urn:microsoft.com/office/officeart/2005/8/layout/hProcess6" loCatId="process" qsTypeId="urn:microsoft.com/office/officeart/2005/8/quickstyle/simple2" qsCatId="simple" csTypeId="urn:microsoft.com/office/officeart/2005/8/colors/colorful2" csCatId="colorful" phldr="1"/>
      <dgm:spPr/>
      <dgm:t>
        <a:bodyPr/>
        <a:lstStyle/>
        <a:p>
          <a:pPr rtl="1"/>
          <a:endParaRPr lang="he-IL"/>
        </a:p>
      </dgm:t>
    </dgm:pt>
    <dgm:pt modelId="{6F9BF146-3573-48B9-BC20-760A86FB6F25}">
      <dgm:prSet phldrT="[טקסט]"/>
      <dgm:spPr/>
      <dgm:t>
        <a:bodyPr/>
        <a:lstStyle/>
        <a:p>
          <a:pPr rtl="1"/>
          <a:r>
            <a:rPr lang="en-US" dirty="0"/>
            <a:t>Data-Acquisition </a:t>
          </a:r>
          <a:endParaRPr lang="he-IL" dirty="0"/>
        </a:p>
      </dgm:t>
    </dgm:pt>
    <dgm:pt modelId="{DBE9E428-5A78-484B-AAEC-451B1438E7F5}" type="parTrans" cxnId="{A1B5B0B0-DAB8-428D-A581-97531EDD57F3}">
      <dgm:prSet/>
      <dgm:spPr/>
      <dgm:t>
        <a:bodyPr/>
        <a:lstStyle/>
        <a:p>
          <a:pPr rtl="1"/>
          <a:endParaRPr lang="he-IL"/>
        </a:p>
      </dgm:t>
    </dgm:pt>
    <dgm:pt modelId="{A895492A-D26A-40C1-A682-9808C824E4E1}" type="sibTrans" cxnId="{A1B5B0B0-DAB8-428D-A581-97531EDD57F3}">
      <dgm:prSet/>
      <dgm:spPr/>
      <dgm:t>
        <a:bodyPr/>
        <a:lstStyle/>
        <a:p>
          <a:pPr rtl="1"/>
          <a:endParaRPr lang="he-IL"/>
        </a:p>
      </dgm:t>
    </dgm:pt>
    <dgm:pt modelId="{D56152F1-E60C-43BA-8FCF-F6DB547504CF}">
      <dgm:prSet phldrT="[טקסט]"/>
      <dgm:spPr/>
      <dgm:t>
        <a:bodyPr/>
        <a:lstStyle/>
        <a:p>
          <a:pPr rtl="1"/>
          <a:r>
            <a:rPr lang="en-US" dirty="0"/>
            <a:t>Web crawling</a:t>
          </a:r>
          <a:endParaRPr lang="he-IL" dirty="0"/>
        </a:p>
      </dgm:t>
    </dgm:pt>
    <dgm:pt modelId="{3C803501-6232-438A-86E5-FD2740AF13D2}" type="parTrans" cxnId="{820575BD-FD48-4D1D-A773-951CA00686B9}">
      <dgm:prSet/>
      <dgm:spPr/>
      <dgm:t>
        <a:bodyPr/>
        <a:lstStyle/>
        <a:p>
          <a:pPr rtl="1"/>
          <a:endParaRPr lang="he-IL"/>
        </a:p>
      </dgm:t>
    </dgm:pt>
    <dgm:pt modelId="{E4CE5011-1709-4042-A303-C5D2FC609467}" type="sibTrans" cxnId="{820575BD-FD48-4D1D-A773-951CA00686B9}">
      <dgm:prSet/>
      <dgm:spPr/>
      <dgm:t>
        <a:bodyPr/>
        <a:lstStyle/>
        <a:p>
          <a:pPr rtl="1"/>
          <a:endParaRPr lang="he-IL"/>
        </a:p>
      </dgm:t>
    </dgm:pt>
    <dgm:pt modelId="{72413EC7-FC57-4682-AD24-9EF3FFBC0AFB}" type="pres">
      <dgm:prSet presAssocID="{FF24AFDA-76E7-456E-9504-20C6C93F8D05}" presName="theList" presStyleCnt="0">
        <dgm:presLayoutVars>
          <dgm:dir/>
          <dgm:animLvl val="lvl"/>
          <dgm:resizeHandles val="exact"/>
        </dgm:presLayoutVars>
      </dgm:prSet>
      <dgm:spPr/>
    </dgm:pt>
    <dgm:pt modelId="{03BC894D-49EE-4925-8E8B-5F075454AAE2}" type="pres">
      <dgm:prSet presAssocID="{6F9BF146-3573-48B9-BC20-760A86FB6F25}" presName="compNode" presStyleCnt="0"/>
      <dgm:spPr/>
    </dgm:pt>
    <dgm:pt modelId="{D69BF61F-8F76-4175-B1C6-537B215DA408}" type="pres">
      <dgm:prSet presAssocID="{6F9BF146-3573-48B9-BC20-760A86FB6F25}" presName="noGeometry" presStyleCnt="0"/>
      <dgm:spPr/>
    </dgm:pt>
    <dgm:pt modelId="{A0102C10-11B3-474B-A376-855907E0CC9F}" type="pres">
      <dgm:prSet presAssocID="{6F9BF146-3573-48B9-BC20-760A86FB6F25}" presName="childTextVisible" presStyleLbl="bgAccFollowNode1" presStyleIdx="0" presStyleCnt="1">
        <dgm:presLayoutVars>
          <dgm:bulletEnabled val="1"/>
        </dgm:presLayoutVars>
      </dgm:prSet>
      <dgm:spPr/>
    </dgm:pt>
    <dgm:pt modelId="{B42346B0-BB3F-44E8-A507-85C0F7F935D5}" type="pres">
      <dgm:prSet presAssocID="{6F9BF146-3573-48B9-BC20-760A86FB6F25}" presName="childTextHidden" presStyleLbl="bgAccFollowNode1" presStyleIdx="0" presStyleCnt="1"/>
      <dgm:spPr/>
    </dgm:pt>
    <dgm:pt modelId="{2BC18968-7E6A-46AD-B4E1-7B93840768E0}" type="pres">
      <dgm:prSet presAssocID="{6F9BF146-3573-48B9-BC20-760A86FB6F25}" presName="parentText" presStyleLbl="node1" presStyleIdx="0" presStyleCnt="1">
        <dgm:presLayoutVars>
          <dgm:chMax val="1"/>
          <dgm:bulletEnabled val="1"/>
        </dgm:presLayoutVars>
      </dgm:prSet>
      <dgm:spPr/>
    </dgm:pt>
  </dgm:ptLst>
  <dgm:cxnLst>
    <dgm:cxn modelId="{A0D01316-6470-42F6-8E54-3A4F6429DA8E}" type="presOf" srcId="{D56152F1-E60C-43BA-8FCF-F6DB547504CF}" destId="{B42346B0-BB3F-44E8-A507-85C0F7F935D5}" srcOrd="1" destOrd="0" presId="urn:microsoft.com/office/officeart/2005/8/layout/hProcess6"/>
    <dgm:cxn modelId="{AA85B842-8BF3-45BF-8ADB-CEBAD227406E}" type="presOf" srcId="{FF24AFDA-76E7-456E-9504-20C6C93F8D05}" destId="{72413EC7-FC57-4682-AD24-9EF3FFBC0AFB}" srcOrd="0" destOrd="0" presId="urn:microsoft.com/office/officeart/2005/8/layout/hProcess6"/>
    <dgm:cxn modelId="{378F5765-E4F6-4587-A58A-4C931B9A3DAF}" type="presOf" srcId="{D56152F1-E60C-43BA-8FCF-F6DB547504CF}" destId="{A0102C10-11B3-474B-A376-855907E0CC9F}" srcOrd="0" destOrd="0" presId="urn:microsoft.com/office/officeart/2005/8/layout/hProcess6"/>
    <dgm:cxn modelId="{A1B5B0B0-DAB8-428D-A581-97531EDD57F3}" srcId="{FF24AFDA-76E7-456E-9504-20C6C93F8D05}" destId="{6F9BF146-3573-48B9-BC20-760A86FB6F25}" srcOrd="0" destOrd="0" parTransId="{DBE9E428-5A78-484B-AAEC-451B1438E7F5}" sibTransId="{A895492A-D26A-40C1-A682-9808C824E4E1}"/>
    <dgm:cxn modelId="{28E17CBC-D0AD-41E0-9BCC-1FFAAA809B50}" type="presOf" srcId="{6F9BF146-3573-48B9-BC20-760A86FB6F25}" destId="{2BC18968-7E6A-46AD-B4E1-7B93840768E0}" srcOrd="0" destOrd="0" presId="urn:microsoft.com/office/officeart/2005/8/layout/hProcess6"/>
    <dgm:cxn modelId="{820575BD-FD48-4D1D-A773-951CA00686B9}" srcId="{6F9BF146-3573-48B9-BC20-760A86FB6F25}" destId="{D56152F1-E60C-43BA-8FCF-F6DB547504CF}" srcOrd="0" destOrd="0" parTransId="{3C803501-6232-438A-86E5-FD2740AF13D2}" sibTransId="{E4CE5011-1709-4042-A303-C5D2FC609467}"/>
    <dgm:cxn modelId="{A8E347BB-778B-489C-8D41-BFDF7A4067B1}" type="presParOf" srcId="{72413EC7-FC57-4682-AD24-9EF3FFBC0AFB}" destId="{03BC894D-49EE-4925-8E8B-5F075454AAE2}" srcOrd="0" destOrd="0" presId="urn:microsoft.com/office/officeart/2005/8/layout/hProcess6"/>
    <dgm:cxn modelId="{EACEAFB7-C6E9-4736-885C-466B59BE299D}" type="presParOf" srcId="{03BC894D-49EE-4925-8E8B-5F075454AAE2}" destId="{D69BF61F-8F76-4175-B1C6-537B215DA408}" srcOrd="0" destOrd="0" presId="urn:microsoft.com/office/officeart/2005/8/layout/hProcess6"/>
    <dgm:cxn modelId="{B731C50F-9827-4CF7-A211-C2B0DEE587F6}" type="presParOf" srcId="{03BC894D-49EE-4925-8E8B-5F075454AAE2}" destId="{A0102C10-11B3-474B-A376-855907E0CC9F}" srcOrd="1" destOrd="0" presId="urn:microsoft.com/office/officeart/2005/8/layout/hProcess6"/>
    <dgm:cxn modelId="{29C6D781-AA5F-49CA-88D6-D65001CE15B1}" type="presParOf" srcId="{03BC894D-49EE-4925-8E8B-5F075454AAE2}" destId="{B42346B0-BB3F-44E8-A507-85C0F7F935D5}" srcOrd="2" destOrd="0" presId="urn:microsoft.com/office/officeart/2005/8/layout/hProcess6"/>
    <dgm:cxn modelId="{33F74C43-A8D7-4CD4-844A-34BC98BBFE0D}" type="presParOf" srcId="{03BC894D-49EE-4925-8E8B-5F075454AAE2}" destId="{2BC18968-7E6A-46AD-B4E1-7B93840768E0}" srcOrd="3" destOrd="0" presId="urn:microsoft.com/office/officeart/2005/8/layout/hProcess6"/>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80A6737-E2D7-4082-9C00-F33CF2623848}" type="doc">
      <dgm:prSet loTypeId="urn:microsoft.com/office/officeart/2005/8/layout/vProcess5" loCatId="process" qsTypeId="urn:microsoft.com/office/officeart/2005/8/quickstyle/simple4" qsCatId="simple" csTypeId="urn:microsoft.com/office/officeart/2005/8/colors/colorful1" csCatId="colorful" phldr="1"/>
      <dgm:spPr/>
      <dgm:t>
        <a:bodyPr/>
        <a:lstStyle/>
        <a:p>
          <a:endParaRPr lang="en-US"/>
        </a:p>
      </dgm:t>
    </dgm:pt>
    <dgm:pt modelId="{8601E16B-DDF0-4A44-AA9A-903B05F5119E}">
      <dgm:prSet/>
      <dgm:spPr/>
      <dgm:t>
        <a:bodyPr/>
        <a:lstStyle/>
        <a:p>
          <a:r>
            <a:rPr lang="en-US" b="0" i="0" baseline="0" dirty="0"/>
            <a:t>We found that booking is protected site that don’t share its information easily.</a:t>
          </a:r>
          <a:endParaRPr lang="en-US" dirty="0"/>
        </a:p>
      </dgm:t>
    </dgm:pt>
    <dgm:pt modelId="{B2F22A49-C750-46CD-B810-B49858CD0FE5}" type="parTrans" cxnId="{6BFF4F63-D56A-4BCA-ABA6-A8F7D8CE6813}">
      <dgm:prSet/>
      <dgm:spPr/>
      <dgm:t>
        <a:bodyPr/>
        <a:lstStyle/>
        <a:p>
          <a:endParaRPr lang="en-US"/>
        </a:p>
      </dgm:t>
    </dgm:pt>
    <dgm:pt modelId="{DFFF2AB2-3D82-4E1A-B2CC-F2CF014843EC}" type="sibTrans" cxnId="{6BFF4F63-D56A-4BCA-ABA6-A8F7D8CE6813}">
      <dgm:prSet/>
      <dgm:spPr/>
      <dgm:t>
        <a:bodyPr/>
        <a:lstStyle/>
        <a:p>
          <a:endParaRPr lang="en-US"/>
        </a:p>
      </dgm:t>
    </dgm:pt>
    <dgm:pt modelId="{12D25AAF-FE78-458E-A9F8-C7FBD5DF7569}">
      <dgm:prSet/>
      <dgm:spPr/>
      <dgm:t>
        <a:bodyPr/>
        <a:lstStyle/>
        <a:p>
          <a:r>
            <a:rPr lang="en-US" dirty="0"/>
            <a:t>So, we started looking for another option.</a:t>
          </a:r>
        </a:p>
      </dgm:t>
    </dgm:pt>
    <dgm:pt modelId="{E26AE956-299E-41D0-8583-BE7D45D9343D}" type="parTrans" cxnId="{B404414B-621D-49D5-BFAE-BE67110441EF}">
      <dgm:prSet/>
      <dgm:spPr/>
      <dgm:t>
        <a:bodyPr/>
        <a:lstStyle/>
        <a:p>
          <a:endParaRPr lang="en-US"/>
        </a:p>
      </dgm:t>
    </dgm:pt>
    <dgm:pt modelId="{AD8A3C42-9ADB-47C4-801F-E487CFF738BA}" type="sibTrans" cxnId="{B404414B-621D-49D5-BFAE-BE67110441EF}">
      <dgm:prSet/>
      <dgm:spPr/>
      <dgm:t>
        <a:bodyPr/>
        <a:lstStyle/>
        <a:p>
          <a:endParaRPr lang="en-US"/>
        </a:p>
      </dgm:t>
    </dgm:pt>
    <dgm:pt modelId="{1EEBF643-19FD-4182-AB32-8D507F44F30B}">
      <dgm:prSet/>
      <dgm:spPr/>
      <dgm:t>
        <a:bodyPr/>
        <a:lstStyle/>
        <a:p>
          <a:r>
            <a:rPr lang="en-US" b="0" i="0" baseline="0" dirty="0"/>
            <a:t>We found a great website that allows us to get its information.</a:t>
          </a:r>
          <a:endParaRPr lang="en-US" dirty="0"/>
        </a:p>
      </dgm:t>
    </dgm:pt>
    <dgm:pt modelId="{DA0AC1F5-EF64-4E7C-BD3E-474AFD005203}" type="parTrans" cxnId="{BC1A8326-F872-42DF-A580-13B03573235F}">
      <dgm:prSet/>
      <dgm:spPr/>
      <dgm:t>
        <a:bodyPr/>
        <a:lstStyle/>
        <a:p>
          <a:endParaRPr lang="en-US"/>
        </a:p>
      </dgm:t>
    </dgm:pt>
    <dgm:pt modelId="{F47E57E9-E41A-4ED1-96F6-04FD7E55367D}" type="sibTrans" cxnId="{BC1A8326-F872-42DF-A580-13B03573235F}">
      <dgm:prSet/>
      <dgm:spPr/>
      <dgm:t>
        <a:bodyPr/>
        <a:lstStyle/>
        <a:p>
          <a:endParaRPr lang="en-US"/>
        </a:p>
      </dgm:t>
    </dgm:pt>
    <dgm:pt modelId="{FAC04272-09C1-410D-803C-1B335F93898C}" type="pres">
      <dgm:prSet presAssocID="{680A6737-E2D7-4082-9C00-F33CF2623848}" presName="outerComposite" presStyleCnt="0">
        <dgm:presLayoutVars>
          <dgm:chMax val="5"/>
          <dgm:dir/>
          <dgm:resizeHandles val="exact"/>
        </dgm:presLayoutVars>
      </dgm:prSet>
      <dgm:spPr/>
    </dgm:pt>
    <dgm:pt modelId="{7228F7B1-318A-4CFF-BB52-10B0EC51F814}" type="pres">
      <dgm:prSet presAssocID="{680A6737-E2D7-4082-9C00-F33CF2623848}" presName="dummyMaxCanvas" presStyleCnt="0">
        <dgm:presLayoutVars/>
      </dgm:prSet>
      <dgm:spPr/>
    </dgm:pt>
    <dgm:pt modelId="{58811210-F706-408E-9AD9-1D7EEC6B3652}" type="pres">
      <dgm:prSet presAssocID="{680A6737-E2D7-4082-9C00-F33CF2623848}" presName="ThreeNodes_1" presStyleLbl="node1" presStyleIdx="0" presStyleCnt="3">
        <dgm:presLayoutVars>
          <dgm:bulletEnabled val="1"/>
        </dgm:presLayoutVars>
      </dgm:prSet>
      <dgm:spPr/>
    </dgm:pt>
    <dgm:pt modelId="{769EEFA8-D3D3-4C6C-93C7-1832D91D9D5E}" type="pres">
      <dgm:prSet presAssocID="{680A6737-E2D7-4082-9C00-F33CF2623848}" presName="ThreeNodes_2" presStyleLbl="node1" presStyleIdx="1" presStyleCnt="3">
        <dgm:presLayoutVars>
          <dgm:bulletEnabled val="1"/>
        </dgm:presLayoutVars>
      </dgm:prSet>
      <dgm:spPr/>
    </dgm:pt>
    <dgm:pt modelId="{CD199C75-51DC-414C-95CC-22A2501DAB5A}" type="pres">
      <dgm:prSet presAssocID="{680A6737-E2D7-4082-9C00-F33CF2623848}" presName="ThreeNodes_3" presStyleLbl="node1" presStyleIdx="2" presStyleCnt="3">
        <dgm:presLayoutVars>
          <dgm:bulletEnabled val="1"/>
        </dgm:presLayoutVars>
      </dgm:prSet>
      <dgm:spPr/>
    </dgm:pt>
    <dgm:pt modelId="{B276ACEC-C5EE-42A3-B9B5-987E03C50879}" type="pres">
      <dgm:prSet presAssocID="{680A6737-E2D7-4082-9C00-F33CF2623848}" presName="ThreeConn_1-2" presStyleLbl="fgAccFollowNode1" presStyleIdx="0" presStyleCnt="2">
        <dgm:presLayoutVars>
          <dgm:bulletEnabled val="1"/>
        </dgm:presLayoutVars>
      </dgm:prSet>
      <dgm:spPr/>
    </dgm:pt>
    <dgm:pt modelId="{F7CC0B8E-AAF0-4EBA-9398-AD4E00D2F668}" type="pres">
      <dgm:prSet presAssocID="{680A6737-E2D7-4082-9C00-F33CF2623848}" presName="ThreeConn_2-3" presStyleLbl="fgAccFollowNode1" presStyleIdx="1" presStyleCnt="2">
        <dgm:presLayoutVars>
          <dgm:bulletEnabled val="1"/>
        </dgm:presLayoutVars>
      </dgm:prSet>
      <dgm:spPr/>
    </dgm:pt>
    <dgm:pt modelId="{626CC45B-D632-4311-9B6C-527719FF4E53}" type="pres">
      <dgm:prSet presAssocID="{680A6737-E2D7-4082-9C00-F33CF2623848}" presName="ThreeNodes_1_text" presStyleLbl="node1" presStyleIdx="2" presStyleCnt="3">
        <dgm:presLayoutVars>
          <dgm:bulletEnabled val="1"/>
        </dgm:presLayoutVars>
      </dgm:prSet>
      <dgm:spPr/>
    </dgm:pt>
    <dgm:pt modelId="{05768576-8D48-452E-9158-3C3015EF9B70}" type="pres">
      <dgm:prSet presAssocID="{680A6737-E2D7-4082-9C00-F33CF2623848}" presName="ThreeNodes_2_text" presStyleLbl="node1" presStyleIdx="2" presStyleCnt="3">
        <dgm:presLayoutVars>
          <dgm:bulletEnabled val="1"/>
        </dgm:presLayoutVars>
      </dgm:prSet>
      <dgm:spPr/>
    </dgm:pt>
    <dgm:pt modelId="{900DE149-DCFA-4933-A4A5-B5CEEAF75004}" type="pres">
      <dgm:prSet presAssocID="{680A6737-E2D7-4082-9C00-F33CF2623848}" presName="ThreeNodes_3_text" presStyleLbl="node1" presStyleIdx="2" presStyleCnt="3">
        <dgm:presLayoutVars>
          <dgm:bulletEnabled val="1"/>
        </dgm:presLayoutVars>
      </dgm:prSet>
      <dgm:spPr/>
    </dgm:pt>
  </dgm:ptLst>
  <dgm:cxnLst>
    <dgm:cxn modelId="{F59B9401-8C87-4950-94D3-6238F3535BD5}" type="presOf" srcId="{12D25AAF-FE78-458E-A9F8-C7FBD5DF7569}" destId="{769EEFA8-D3D3-4C6C-93C7-1832D91D9D5E}" srcOrd="0" destOrd="0" presId="urn:microsoft.com/office/officeart/2005/8/layout/vProcess5"/>
    <dgm:cxn modelId="{BC1A8326-F872-42DF-A580-13B03573235F}" srcId="{680A6737-E2D7-4082-9C00-F33CF2623848}" destId="{1EEBF643-19FD-4182-AB32-8D507F44F30B}" srcOrd="2" destOrd="0" parTransId="{DA0AC1F5-EF64-4E7C-BD3E-474AFD005203}" sibTransId="{F47E57E9-E41A-4ED1-96F6-04FD7E55367D}"/>
    <dgm:cxn modelId="{C079A028-D1AD-4087-9D90-217B72346A2B}" type="presOf" srcId="{12D25AAF-FE78-458E-A9F8-C7FBD5DF7569}" destId="{05768576-8D48-452E-9158-3C3015EF9B70}" srcOrd="1" destOrd="0" presId="urn:microsoft.com/office/officeart/2005/8/layout/vProcess5"/>
    <dgm:cxn modelId="{9BCBFB2F-03D5-4401-9293-AB26573DEFFF}" type="presOf" srcId="{1EEBF643-19FD-4182-AB32-8D507F44F30B}" destId="{900DE149-DCFA-4933-A4A5-B5CEEAF75004}" srcOrd="1" destOrd="0" presId="urn:microsoft.com/office/officeart/2005/8/layout/vProcess5"/>
    <dgm:cxn modelId="{6BFF4F63-D56A-4BCA-ABA6-A8F7D8CE6813}" srcId="{680A6737-E2D7-4082-9C00-F33CF2623848}" destId="{8601E16B-DDF0-4A44-AA9A-903B05F5119E}" srcOrd="0" destOrd="0" parTransId="{B2F22A49-C750-46CD-B810-B49858CD0FE5}" sibTransId="{DFFF2AB2-3D82-4E1A-B2CC-F2CF014843EC}"/>
    <dgm:cxn modelId="{A7F6C865-FC28-4C62-9DC1-901514D80367}" type="presOf" srcId="{1EEBF643-19FD-4182-AB32-8D507F44F30B}" destId="{CD199C75-51DC-414C-95CC-22A2501DAB5A}" srcOrd="0" destOrd="0" presId="urn:microsoft.com/office/officeart/2005/8/layout/vProcess5"/>
    <dgm:cxn modelId="{B404414B-621D-49D5-BFAE-BE67110441EF}" srcId="{680A6737-E2D7-4082-9C00-F33CF2623848}" destId="{12D25AAF-FE78-458E-A9F8-C7FBD5DF7569}" srcOrd="1" destOrd="0" parTransId="{E26AE956-299E-41D0-8583-BE7D45D9343D}" sibTransId="{AD8A3C42-9ADB-47C4-801F-E487CFF738BA}"/>
    <dgm:cxn modelId="{EDAE4F6B-799A-44DF-86D2-693D13F23BC1}" type="presOf" srcId="{8601E16B-DDF0-4A44-AA9A-903B05F5119E}" destId="{58811210-F706-408E-9AD9-1D7EEC6B3652}" srcOrd="0" destOrd="0" presId="urn:microsoft.com/office/officeart/2005/8/layout/vProcess5"/>
    <dgm:cxn modelId="{9C9A0695-06C8-4754-9985-A13411764046}" type="presOf" srcId="{AD8A3C42-9ADB-47C4-801F-E487CFF738BA}" destId="{F7CC0B8E-AAF0-4EBA-9398-AD4E00D2F668}" srcOrd="0" destOrd="0" presId="urn:microsoft.com/office/officeart/2005/8/layout/vProcess5"/>
    <dgm:cxn modelId="{BDE73996-B99C-4BDA-8A11-5A1E12386CE6}" type="presOf" srcId="{DFFF2AB2-3D82-4E1A-B2CC-F2CF014843EC}" destId="{B276ACEC-C5EE-42A3-B9B5-987E03C50879}" srcOrd="0" destOrd="0" presId="urn:microsoft.com/office/officeart/2005/8/layout/vProcess5"/>
    <dgm:cxn modelId="{0D2B76E4-DD53-43A3-93B0-A3BA2504C169}" type="presOf" srcId="{8601E16B-DDF0-4A44-AA9A-903B05F5119E}" destId="{626CC45B-D632-4311-9B6C-527719FF4E53}" srcOrd="1" destOrd="0" presId="urn:microsoft.com/office/officeart/2005/8/layout/vProcess5"/>
    <dgm:cxn modelId="{85C569E9-3AC3-4FCB-89A2-1959D83986F0}" type="presOf" srcId="{680A6737-E2D7-4082-9C00-F33CF2623848}" destId="{FAC04272-09C1-410D-803C-1B335F93898C}" srcOrd="0" destOrd="0" presId="urn:microsoft.com/office/officeart/2005/8/layout/vProcess5"/>
    <dgm:cxn modelId="{EE2B52D6-4214-48F5-B942-9816A9D10B62}" type="presParOf" srcId="{FAC04272-09C1-410D-803C-1B335F93898C}" destId="{7228F7B1-318A-4CFF-BB52-10B0EC51F814}" srcOrd="0" destOrd="0" presId="urn:microsoft.com/office/officeart/2005/8/layout/vProcess5"/>
    <dgm:cxn modelId="{9049156B-76AC-4201-94CB-0BEE001DE265}" type="presParOf" srcId="{FAC04272-09C1-410D-803C-1B335F93898C}" destId="{58811210-F706-408E-9AD9-1D7EEC6B3652}" srcOrd="1" destOrd="0" presId="urn:microsoft.com/office/officeart/2005/8/layout/vProcess5"/>
    <dgm:cxn modelId="{33558DD9-E36F-4450-8498-1F8ABCCE6C67}" type="presParOf" srcId="{FAC04272-09C1-410D-803C-1B335F93898C}" destId="{769EEFA8-D3D3-4C6C-93C7-1832D91D9D5E}" srcOrd="2" destOrd="0" presId="urn:microsoft.com/office/officeart/2005/8/layout/vProcess5"/>
    <dgm:cxn modelId="{126AFE95-B27B-4EE1-9A5A-B9F353207200}" type="presParOf" srcId="{FAC04272-09C1-410D-803C-1B335F93898C}" destId="{CD199C75-51DC-414C-95CC-22A2501DAB5A}" srcOrd="3" destOrd="0" presId="urn:microsoft.com/office/officeart/2005/8/layout/vProcess5"/>
    <dgm:cxn modelId="{52CF395F-4439-47B9-B702-EE736F0BA7AB}" type="presParOf" srcId="{FAC04272-09C1-410D-803C-1B335F93898C}" destId="{B276ACEC-C5EE-42A3-B9B5-987E03C50879}" srcOrd="4" destOrd="0" presId="urn:microsoft.com/office/officeart/2005/8/layout/vProcess5"/>
    <dgm:cxn modelId="{3709E44F-1973-4E6E-B767-6B2E2858FB74}" type="presParOf" srcId="{FAC04272-09C1-410D-803C-1B335F93898C}" destId="{F7CC0B8E-AAF0-4EBA-9398-AD4E00D2F668}" srcOrd="5" destOrd="0" presId="urn:microsoft.com/office/officeart/2005/8/layout/vProcess5"/>
    <dgm:cxn modelId="{ABCA7BF5-0190-40B9-AD42-842D7949C25D}" type="presParOf" srcId="{FAC04272-09C1-410D-803C-1B335F93898C}" destId="{626CC45B-D632-4311-9B6C-527719FF4E53}" srcOrd="6" destOrd="0" presId="urn:microsoft.com/office/officeart/2005/8/layout/vProcess5"/>
    <dgm:cxn modelId="{3253CA13-76AC-4D9D-B955-560E47CF5274}" type="presParOf" srcId="{FAC04272-09C1-410D-803C-1B335F93898C}" destId="{05768576-8D48-452E-9158-3C3015EF9B70}" srcOrd="7" destOrd="0" presId="urn:microsoft.com/office/officeart/2005/8/layout/vProcess5"/>
    <dgm:cxn modelId="{D801ED50-F0C4-4129-B257-A6FF5FEB8973}" type="presParOf" srcId="{FAC04272-09C1-410D-803C-1B335F93898C}" destId="{900DE149-DCFA-4933-A4A5-B5CEEAF75004}"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24AFDA-76E7-456E-9504-20C6C93F8D05}" type="doc">
      <dgm:prSet loTypeId="urn:microsoft.com/office/officeart/2005/8/layout/hProcess6" loCatId="process" qsTypeId="urn:microsoft.com/office/officeart/2005/8/quickstyle/3d2" qsCatId="3D" csTypeId="urn:microsoft.com/office/officeart/2005/8/colors/accent0_1" csCatId="mainScheme" phldr="1"/>
      <dgm:spPr/>
      <dgm:t>
        <a:bodyPr/>
        <a:lstStyle/>
        <a:p>
          <a:pPr rtl="1"/>
          <a:endParaRPr lang="he-IL"/>
        </a:p>
      </dgm:t>
    </dgm:pt>
    <dgm:pt modelId="{4D482ECD-FA48-4859-A244-B0AA99723277}">
      <dgm:prSet phldrT="[טקסט]"/>
      <dgm:spPr/>
      <dgm:t>
        <a:bodyPr/>
        <a:lstStyle/>
        <a:p>
          <a:pPr rtl="1"/>
          <a:r>
            <a:rPr lang="en-US" dirty="0"/>
            <a:t>Data Cleaning </a:t>
          </a:r>
          <a:endParaRPr lang="he-IL" dirty="0"/>
        </a:p>
      </dgm:t>
    </dgm:pt>
    <dgm:pt modelId="{51EEE6B4-E199-45D8-B75C-E5196CA2599C}" type="parTrans" cxnId="{2E609A88-7655-44BA-9D46-8E62BACD871E}">
      <dgm:prSet/>
      <dgm:spPr/>
      <dgm:t>
        <a:bodyPr/>
        <a:lstStyle/>
        <a:p>
          <a:pPr rtl="1"/>
          <a:endParaRPr lang="he-IL"/>
        </a:p>
      </dgm:t>
    </dgm:pt>
    <dgm:pt modelId="{8D15CD2D-78A7-4188-BA26-EE1A7259C5BF}" type="sibTrans" cxnId="{2E609A88-7655-44BA-9D46-8E62BACD871E}">
      <dgm:prSet/>
      <dgm:spPr/>
      <dgm:t>
        <a:bodyPr/>
        <a:lstStyle/>
        <a:p>
          <a:pPr rtl="1"/>
          <a:endParaRPr lang="he-IL"/>
        </a:p>
      </dgm:t>
    </dgm:pt>
    <dgm:pt modelId="{2AE6DD0A-0770-46C1-8644-F99A0C8ECA89}">
      <dgm:prSet phldrT="[טקסט]"/>
      <dgm:spPr/>
      <dgm:t>
        <a:bodyPr/>
        <a:lstStyle/>
        <a:p>
          <a:pPr rtl="1"/>
          <a:r>
            <a:rPr lang="en-US" dirty="0"/>
            <a:t>Cleaning, formatting, and filtering data.</a:t>
          </a:r>
          <a:endParaRPr lang="he-IL" dirty="0"/>
        </a:p>
      </dgm:t>
    </dgm:pt>
    <dgm:pt modelId="{B72491B0-BA29-4D25-BFD2-86F2C0ACC97E}" type="parTrans" cxnId="{BEE593E0-7732-4B28-B42F-E6A92657194F}">
      <dgm:prSet/>
      <dgm:spPr/>
      <dgm:t>
        <a:bodyPr/>
        <a:lstStyle/>
        <a:p>
          <a:pPr rtl="1"/>
          <a:endParaRPr lang="he-IL"/>
        </a:p>
      </dgm:t>
    </dgm:pt>
    <dgm:pt modelId="{675B9AB6-BF1F-4EDA-AE8A-F11ACFC44AEC}" type="sibTrans" cxnId="{BEE593E0-7732-4B28-B42F-E6A92657194F}">
      <dgm:prSet/>
      <dgm:spPr/>
      <dgm:t>
        <a:bodyPr/>
        <a:lstStyle/>
        <a:p>
          <a:pPr rtl="1"/>
          <a:endParaRPr lang="he-IL"/>
        </a:p>
      </dgm:t>
    </dgm:pt>
    <dgm:pt modelId="{6F33715E-246E-423D-950D-7D74CC302722}" type="pres">
      <dgm:prSet presAssocID="{FF24AFDA-76E7-456E-9504-20C6C93F8D05}" presName="theList" presStyleCnt="0">
        <dgm:presLayoutVars>
          <dgm:dir/>
          <dgm:animLvl val="lvl"/>
          <dgm:resizeHandles val="exact"/>
        </dgm:presLayoutVars>
      </dgm:prSet>
      <dgm:spPr/>
    </dgm:pt>
    <dgm:pt modelId="{373F2C50-DF87-4A3B-B179-B4E755658CD5}" type="pres">
      <dgm:prSet presAssocID="{4D482ECD-FA48-4859-A244-B0AA99723277}" presName="compNode" presStyleCnt="0"/>
      <dgm:spPr/>
    </dgm:pt>
    <dgm:pt modelId="{4CAD2DB3-EF7C-42CF-AF77-E53185D6404E}" type="pres">
      <dgm:prSet presAssocID="{4D482ECD-FA48-4859-A244-B0AA99723277}" presName="noGeometry" presStyleCnt="0"/>
      <dgm:spPr/>
    </dgm:pt>
    <dgm:pt modelId="{141D10FC-5B3C-42B9-9F22-21412F59BF96}" type="pres">
      <dgm:prSet presAssocID="{4D482ECD-FA48-4859-A244-B0AA99723277}" presName="childTextVisible" presStyleLbl="bgAccFollowNode1" presStyleIdx="0" presStyleCnt="1">
        <dgm:presLayoutVars>
          <dgm:bulletEnabled val="1"/>
        </dgm:presLayoutVars>
      </dgm:prSet>
      <dgm:spPr/>
    </dgm:pt>
    <dgm:pt modelId="{C7657997-113F-4323-8082-8E0D2FCBA9BB}" type="pres">
      <dgm:prSet presAssocID="{4D482ECD-FA48-4859-A244-B0AA99723277}" presName="childTextHidden" presStyleLbl="bgAccFollowNode1" presStyleIdx="0" presStyleCnt="1"/>
      <dgm:spPr/>
    </dgm:pt>
    <dgm:pt modelId="{08E28BEE-A12E-492E-8E11-CC8B172A6097}" type="pres">
      <dgm:prSet presAssocID="{4D482ECD-FA48-4859-A244-B0AA99723277}" presName="parentText" presStyleLbl="node1" presStyleIdx="0" presStyleCnt="1">
        <dgm:presLayoutVars>
          <dgm:chMax val="1"/>
          <dgm:bulletEnabled val="1"/>
        </dgm:presLayoutVars>
      </dgm:prSet>
      <dgm:spPr/>
    </dgm:pt>
  </dgm:ptLst>
  <dgm:cxnLst>
    <dgm:cxn modelId="{30AE6C0E-493E-4455-B3A8-0B4FCA6192EB}" type="presOf" srcId="{4D482ECD-FA48-4859-A244-B0AA99723277}" destId="{08E28BEE-A12E-492E-8E11-CC8B172A6097}" srcOrd="0" destOrd="0" presId="urn:microsoft.com/office/officeart/2005/8/layout/hProcess6"/>
    <dgm:cxn modelId="{2E609A88-7655-44BA-9D46-8E62BACD871E}" srcId="{FF24AFDA-76E7-456E-9504-20C6C93F8D05}" destId="{4D482ECD-FA48-4859-A244-B0AA99723277}" srcOrd="0" destOrd="0" parTransId="{51EEE6B4-E199-45D8-B75C-E5196CA2599C}" sibTransId="{8D15CD2D-78A7-4188-BA26-EE1A7259C5BF}"/>
    <dgm:cxn modelId="{B3B797BA-F68F-4DA2-AFA0-FB6F69D38EB8}" type="presOf" srcId="{FF24AFDA-76E7-456E-9504-20C6C93F8D05}" destId="{6F33715E-246E-423D-950D-7D74CC302722}" srcOrd="0" destOrd="0" presId="urn:microsoft.com/office/officeart/2005/8/layout/hProcess6"/>
    <dgm:cxn modelId="{BEE593E0-7732-4B28-B42F-E6A92657194F}" srcId="{4D482ECD-FA48-4859-A244-B0AA99723277}" destId="{2AE6DD0A-0770-46C1-8644-F99A0C8ECA89}" srcOrd="0" destOrd="0" parTransId="{B72491B0-BA29-4D25-BFD2-86F2C0ACC97E}" sibTransId="{675B9AB6-BF1F-4EDA-AE8A-F11ACFC44AEC}"/>
    <dgm:cxn modelId="{CA47C3E3-6F92-4440-8A31-A8AA68011596}" type="presOf" srcId="{2AE6DD0A-0770-46C1-8644-F99A0C8ECA89}" destId="{C7657997-113F-4323-8082-8E0D2FCBA9BB}" srcOrd="1" destOrd="0" presId="urn:microsoft.com/office/officeart/2005/8/layout/hProcess6"/>
    <dgm:cxn modelId="{81BBF3E7-FC48-48E4-9D8A-BC8D5ACAD2C5}" type="presOf" srcId="{2AE6DD0A-0770-46C1-8644-F99A0C8ECA89}" destId="{141D10FC-5B3C-42B9-9F22-21412F59BF96}" srcOrd="0" destOrd="0" presId="urn:microsoft.com/office/officeart/2005/8/layout/hProcess6"/>
    <dgm:cxn modelId="{E0FE3F88-6C60-4358-B585-1E6ABF6CD9EE}" type="presParOf" srcId="{6F33715E-246E-423D-950D-7D74CC302722}" destId="{373F2C50-DF87-4A3B-B179-B4E755658CD5}" srcOrd="0" destOrd="0" presId="urn:microsoft.com/office/officeart/2005/8/layout/hProcess6"/>
    <dgm:cxn modelId="{9FA4C116-51F9-48EC-871E-0CB258CB61A9}" type="presParOf" srcId="{373F2C50-DF87-4A3B-B179-B4E755658CD5}" destId="{4CAD2DB3-EF7C-42CF-AF77-E53185D6404E}" srcOrd="0" destOrd="0" presId="urn:microsoft.com/office/officeart/2005/8/layout/hProcess6"/>
    <dgm:cxn modelId="{650A766F-647B-4614-BD57-2B82EBAF5CE7}" type="presParOf" srcId="{373F2C50-DF87-4A3B-B179-B4E755658CD5}" destId="{141D10FC-5B3C-42B9-9F22-21412F59BF96}" srcOrd="1" destOrd="0" presId="urn:microsoft.com/office/officeart/2005/8/layout/hProcess6"/>
    <dgm:cxn modelId="{09E5447F-6EF7-485B-A1A5-6A341626E3E1}" type="presParOf" srcId="{373F2C50-DF87-4A3B-B179-B4E755658CD5}" destId="{C7657997-113F-4323-8082-8E0D2FCBA9BB}" srcOrd="2" destOrd="0" presId="urn:microsoft.com/office/officeart/2005/8/layout/hProcess6"/>
    <dgm:cxn modelId="{E7E28221-EE8E-4A37-AE9E-26BC987950F9}" type="presParOf" srcId="{373F2C50-DF87-4A3B-B179-B4E755658CD5}" destId="{08E28BEE-A12E-492E-8E11-CC8B172A6097}"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FF24AFDA-76E7-456E-9504-20C6C93F8D05}" type="doc">
      <dgm:prSet loTypeId="urn:microsoft.com/office/officeart/2005/8/layout/hProcess6" loCatId="process" qsTypeId="urn:microsoft.com/office/officeart/2005/8/quickstyle/3d2" qsCatId="3D" csTypeId="urn:microsoft.com/office/officeart/2005/8/colors/accent0_1" csCatId="mainScheme" phldr="1"/>
      <dgm:spPr/>
      <dgm:t>
        <a:bodyPr/>
        <a:lstStyle/>
        <a:p>
          <a:pPr rtl="1"/>
          <a:endParaRPr lang="he-IL"/>
        </a:p>
      </dgm:t>
    </dgm:pt>
    <dgm:pt modelId="{167E7123-A624-4863-95CC-D45F188D66B2}">
      <dgm:prSet phldrT="[טקסט]"/>
      <dgm:spPr/>
      <dgm:t>
        <a:bodyPr/>
        <a:lstStyle/>
        <a:p>
          <a:pPr rtl="1"/>
          <a:r>
            <a:rPr lang="en-US" dirty="0"/>
            <a:t>EDA </a:t>
          </a:r>
          <a:endParaRPr lang="he-IL" dirty="0"/>
        </a:p>
      </dgm:t>
    </dgm:pt>
    <dgm:pt modelId="{BE11A3F6-DCA0-49F5-ABAE-D74A3C486CAC}" type="parTrans" cxnId="{CE1ED41F-E0CF-479F-A581-85666E9B15A3}">
      <dgm:prSet/>
      <dgm:spPr/>
      <dgm:t>
        <a:bodyPr/>
        <a:lstStyle/>
        <a:p>
          <a:pPr rtl="1"/>
          <a:endParaRPr lang="he-IL"/>
        </a:p>
      </dgm:t>
    </dgm:pt>
    <dgm:pt modelId="{68587A77-007E-41A7-BF15-DB7557DF09DA}" type="sibTrans" cxnId="{CE1ED41F-E0CF-479F-A581-85666E9B15A3}">
      <dgm:prSet/>
      <dgm:spPr/>
      <dgm:t>
        <a:bodyPr/>
        <a:lstStyle/>
        <a:p>
          <a:pPr rtl="1"/>
          <a:endParaRPr lang="he-IL"/>
        </a:p>
      </dgm:t>
    </dgm:pt>
    <dgm:pt modelId="{507997B3-8B6A-476C-868C-39BEC24F9430}">
      <dgm:prSet/>
      <dgm:spPr/>
      <dgm:t>
        <a:bodyPr/>
        <a:lstStyle/>
        <a:p>
          <a:pPr rtl="1"/>
          <a:r>
            <a:rPr lang="en-US" dirty="0"/>
            <a:t>Visualizing and understanding the data</a:t>
          </a:r>
          <a:endParaRPr lang="he-IL" dirty="0"/>
        </a:p>
      </dgm:t>
    </dgm:pt>
    <dgm:pt modelId="{D85F3FBC-6BB3-4A80-9872-E6444F912A73}" type="parTrans" cxnId="{55FB2267-AB16-43D2-9841-11EB4C8B2018}">
      <dgm:prSet/>
      <dgm:spPr/>
      <dgm:t>
        <a:bodyPr/>
        <a:lstStyle/>
        <a:p>
          <a:pPr rtl="1"/>
          <a:endParaRPr lang="he-IL"/>
        </a:p>
      </dgm:t>
    </dgm:pt>
    <dgm:pt modelId="{BBDA221A-C476-40B5-8E74-1DA6880C281B}" type="sibTrans" cxnId="{55FB2267-AB16-43D2-9841-11EB4C8B2018}">
      <dgm:prSet/>
      <dgm:spPr/>
      <dgm:t>
        <a:bodyPr/>
        <a:lstStyle/>
        <a:p>
          <a:pPr rtl="1"/>
          <a:endParaRPr lang="he-IL"/>
        </a:p>
      </dgm:t>
    </dgm:pt>
    <dgm:pt modelId="{6F33715E-246E-423D-950D-7D74CC302722}" type="pres">
      <dgm:prSet presAssocID="{FF24AFDA-76E7-456E-9504-20C6C93F8D05}" presName="theList" presStyleCnt="0">
        <dgm:presLayoutVars>
          <dgm:dir/>
          <dgm:animLvl val="lvl"/>
          <dgm:resizeHandles val="exact"/>
        </dgm:presLayoutVars>
      </dgm:prSet>
      <dgm:spPr/>
    </dgm:pt>
    <dgm:pt modelId="{DDF70D30-9953-4207-8451-5F0037851A03}" type="pres">
      <dgm:prSet presAssocID="{167E7123-A624-4863-95CC-D45F188D66B2}" presName="compNode" presStyleCnt="0"/>
      <dgm:spPr/>
    </dgm:pt>
    <dgm:pt modelId="{1612A289-8AA0-4C9B-ACD0-A2DB0C208BC3}" type="pres">
      <dgm:prSet presAssocID="{167E7123-A624-4863-95CC-D45F188D66B2}" presName="noGeometry" presStyleCnt="0"/>
      <dgm:spPr/>
    </dgm:pt>
    <dgm:pt modelId="{4C58AF7F-D3A1-4AC2-A848-C40F67388CA7}" type="pres">
      <dgm:prSet presAssocID="{167E7123-A624-4863-95CC-D45F188D66B2}" presName="childTextVisible" presStyleLbl="bgAccFollowNode1" presStyleIdx="0" presStyleCnt="1">
        <dgm:presLayoutVars>
          <dgm:bulletEnabled val="1"/>
        </dgm:presLayoutVars>
      </dgm:prSet>
      <dgm:spPr/>
    </dgm:pt>
    <dgm:pt modelId="{29CF51C4-CFB8-4C8A-BA7A-E6088D02DDC6}" type="pres">
      <dgm:prSet presAssocID="{167E7123-A624-4863-95CC-D45F188D66B2}" presName="childTextHidden" presStyleLbl="bgAccFollowNode1" presStyleIdx="0" presStyleCnt="1"/>
      <dgm:spPr/>
    </dgm:pt>
    <dgm:pt modelId="{308B8E98-6338-4D56-B9C4-E32A510578FF}" type="pres">
      <dgm:prSet presAssocID="{167E7123-A624-4863-95CC-D45F188D66B2}" presName="parentText" presStyleLbl="node1" presStyleIdx="0" presStyleCnt="1" custLinFactNeighborX="-2445">
        <dgm:presLayoutVars>
          <dgm:chMax val="1"/>
          <dgm:bulletEnabled val="1"/>
        </dgm:presLayoutVars>
      </dgm:prSet>
      <dgm:spPr/>
    </dgm:pt>
  </dgm:ptLst>
  <dgm:cxnLst>
    <dgm:cxn modelId="{CE1ED41F-E0CF-479F-A581-85666E9B15A3}" srcId="{FF24AFDA-76E7-456E-9504-20C6C93F8D05}" destId="{167E7123-A624-4863-95CC-D45F188D66B2}" srcOrd="0" destOrd="0" parTransId="{BE11A3F6-DCA0-49F5-ABAE-D74A3C486CAC}" sibTransId="{68587A77-007E-41A7-BF15-DB7557DF09DA}"/>
    <dgm:cxn modelId="{E4E4B939-218F-49C3-8036-5048E4DA80D8}" type="presOf" srcId="{507997B3-8B6A-476C-868C-39BEC24F9430}" destId="{29CF51C4-CFB8-4C8A-BA7A-E6088D02DDC6}" srcOrd="1" destOrd="0" presId="urn:microsoft.com/office/officeart/2005/8/layout/hProcess6"/>
    <dgm:cxn modelId="{55FB2267-AB16-43D2-9841-11EB4C8B2018}" srcId="{167E7123-A624-4863-95CC-D45F188D66B2}" destId="{507997B3-8B6A-476C-868C-39BEC24F9430}" srcOrd="0" destOrd="0" parTransId="{D85F3FBC-6BB3-4A80-9872-E6444F912A73}" sibTransId="{BBDA221A-C476-40B5-8E74-1DA6880C281B}"/>
    <dgm:cxn modelId="{A869A44B-928A-4E9B-8C48-FD4AE386C6FD}" type="presOf" srcId="{167E7123-A624-4863-95CC-D45F188D66B2}" destId="{308B8E98-6338-4D56-B9C4-E32A510578FF}" srcOrd="0" destOrd="0" presId="urn:microsoft.com/office/officeart/2005/8/layout/hProcess6"/>
    <dgm:cxn modelId="{5D865EA3-CF09-41E7-9A7C-3AF2C165746A}" type="presOf" srcId="{507997B3-8B6A-476C-868C-39BEC24F9430}" destId="{4C58AF7F-D3A1-4AC2-A848-C40F67388CA7}" srcOrd="0" destOrd="0" presId="urn:microsoft.com/office/officeart/2005/8/layout/hProcess6"/>
    <dgm:cxn modelId="{B3B797BA-F68F-4DA2-AFA0-FB6F69D38EB8}" type="presOf" srcId="{FF24AFDA-76E7-456E-9504-20C6C93F8D05}" destId="{6F33715E-246E-423D-950D-7D74CC302722}" srcOrd="0" destOrd="0" presId="urn:microsoft.com/office/officeart/2005/8/layout/hProcess6"/>
    <dgm:cxn modelId="{B2803AF1-2BFD-47B9-A38F-8A392E058751}" type="presParOf" srcId="{6F33715E-246E-423D-950D-7D74CC302722}" destId="{DDF70D30-9953-4207-8451-5F0037851A03}" srcOrd="0" destOrd="0" presId="urn:microsoft.com/office/officeart/2005/8/layout/hProcess6"/>
    <dgm:cxn modelId="{F611CDCE-8917-48B6-856C-166B7F4C1BF0}" type="presParOf" srcId="{DDF70D30-9953-4207-8451-5F0037851A03}" destId="{1612A289-8AA0-4C9B-ACD0-A2DB0C208BC3}" srcOrd="0" destOrd="0" presId="urn:microsoft.com/office/officeart/2005/8/layout/hProcess6"/>
    <dgm:cxn modelId="{02FB342C-E658-4F97-AD53-2D1FF1C362A1}" type="presParOf" srcId="{DDF70D30-9953-4207-8451-5F0037851A03}" destId="{4C58AF7F-D3A1-4AC2-A848-C40F67388CA7}" srcOrd="1" destOrd="0" presId="urn:microsoft.com/office/officeart/2005/8/layout/hProcess6"/>
    <dgm:cxn modelId="{62CD4F26-0985-4974-A60A-4C98E4ECEBAE}" type="presParOf" srcId="{DDF70D30-9953-4207-8451-5F0037851A03}" destId="{29CF51C4-CFB8-4C8A-BA7A-E6088D02DDC6}" srcOrd="2" destOrd="0" presId="urn:microsoft.com/office/officeart/2005/8/layout/hProcess6"/>
    <dgm:cxn modelId="{A1268104-1C02-4EF7-BE8D-DF9BD526383B}" type="presParOf" srcId="{DDF70D30-9953-4207-8451-5F0037851A03}" destId="{308B8E98-6338-4D56-B9C4-E32A510578FF}"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FF24AFDA-76E7-456E-9504-20C6C93F8D05}" type="doc">
      <dgm:prSet loTypeId="urn:microsoft.com/office/officeart/2005/8/layout/hProcess6" loCatId="process" qsTypeId="urn:microsoft.com/office/officeart/2005/8/quickstyle/3d2" qsCatId="3D" csTypeId="urn:microsoft.com/office/officeart/2005/8/colors/accent0_1" csCatId="mainScheme" phldr="1"/>
      <dgm:spPr/>
      <dgm:t>
        <a:bodyPr/>
        <a:lstStyle/>
        <a:p>
          <a:pPr rtl="1"/>
          <a:endParaRPr lang="he-IL"/>
        </a:p>
      </dgm:t>
    </dgm:pt>
    <dgm:pt modelId="{1EDB3F52-3746-4EC8-88FB-11E6BB443094}">
      <dgm:prSet/>
      <dgm:spPr/>
      <dgm:t>
        <a:bodyPr/>
        <a:lstStyle/>
        <a:p>
          <a:pPr rtl="1"/>
          <a:r>
            <a:rPr lang="en-US" dirty="0"/>
            <a:t>Create final prediction model</a:t>
          </a:r>
          <a:endParaRPr lang="he-IL" dirty="0"/>
        </a:p>
      </dgm:t>
    </dgm:pt>
    <dgm:pt modelId="{60CAF93A-BEEC-45DB-BCC7-0C99ECB2DB0A}" type="parTrans" cxnId="{4E5E4B89-25B8-4858-A857-BF8F5456AFB0}">
      <dgm:prSet/>
      <dgm:spPr/>
      <dgm:t>
        <a:bodyPr/>
        <a:lstStyle/>
        <a:p>
          <a:pPr rtl="1"/>
          <a:endParaRPr lang="he-IL"/>
        </a:p>
      </dgm:t>
    </dgm:pt>
    <dgm:pt modelId="{CD3E9353-086B-4ABB-AF99-C7F5B552C9D5}" type="sibTrans" cxnId="{4E5E4B89-25B8-4858-A857-BF8F5456AFB0}">
      <dgm:prSet/>
      <dgm:spPr/>
      <dgm:t>
        <a:bodyPr/>
        <a:lstStyle/>
        <a:p>
          <a:pPr rtl="1"/>
          <a:endParaRPr lang="he-IL"/>
        </a:p>
      </dgm:t>
    </dgm:pt>
    <dgm:pt modelId="{90865AA5-9230-42A8-B795-1939AE12405A}">
      <dgm:prSet phldrT="[טקסט]"/>
      <dgm:spPr/>
      <dgm:t>
        <a:bodyPr/>
        <a:lstStyle/>
        <a:p>
          <a:pPr rtl="1"/>
          <a:r>
            <a:rPr lang="en-US" dirty="0"/>
            <a:t>Machine Learning </a:t>
          </a:r>
          <a:endParaRPr lang="he-IL" dirty="0"/>
        </a:p>
      </dgm:t>
    </dgm:pt>
    <dgm:pt modelId="{A3A70AD5-B9D5-4BC2-9C3D-41E9ECB19C7C}" type="sibTrans" cxnId="{2FD13274-9F5E-489C-BBAE-74B2FD9C41FD}">
      <dgm:prSet/>
      <dgm:spPr/>
      <dgm:t>
        <a:bodyPr/>
        <a:lstStyle/>
        <a:p>
          <a:pPr rtl="1"/>
          <a:endParaRPr lang="he-IL"/>
        </a:p>
      </dgm:t>
    </dgm:pt>
    <dgm:pt modelId="{D66C1CCD-E45A-41E8-8130-37DFD6974787}" type="parTrans" cxnId="{2FD13274-9F5E-489C-BBAE-74B2FD9C41FD}">
      <dgm:prSet/>
      <dgm:spPr/>
      <dgm:t>
        <a:bodyPr/>
        <a:lstStyle/>
        <a:p>
          <a:pPr rtl="1"/>
          <a:endParaRPr lang="he-IL"/>
        </a:p>
      </dgm:t>
    </dgm:pt>
    <dgm:pt modelId="{6F33715E-246E-423D-950D-7D74CC302722}" type="pres">
      <dgm:prSet presAssocID="{FF24AFDA-76E7-456E-9504-20C6C93F8D05}" presName="theList" presStyleCnt="0">
        <dgm:presLayoutVars>
          <dgm:dir/>
          <dgm:animLvl val="lvl"/>
          <dgm:resizeHandles val="exact"/>
        </dgm:presLayoutVars>
      </dgm:prSet>
      <dgm:spPr/>
    </dgm:pt>
    <dgm:pt modelId="{5047E84A-B93E-441D-B37B-9D51AF7E9BF0}" type="pres">
      <dgm:prSet presAssocID="{90865AA5-9230-42A8-B795-1939AE12405A}" presName="compNode" presStyleCnt="0"/>
      <dgm:spPr/>
    </dgm:pt>
    <dgm:pt modelId="{EE11A073-3243-4848-B85E-1D0993135F76}" type="pres">
      <dgm:prSet presAssocID="{90865AA5-9230-42A8-B795-1939AE12405A}" presName="noGeometry" presStyleCnt="0"/>
      <dgm:spPr/>
    </dgm:pt>
    <dgm:pt modelId="{587FF593-2C6C-42FC-9D93-F78F843FBFC9}" type="pres">
      <dgm:prSet presAssocID="{90865AA5-9230-42A8-B795-1939AE12405A}" presName="childTextVisible" presStyleLbl="bgAccFollowNode1" presStyleIdx="0" presStyleCnt="1">
        <dgm:presLayoutVars>
          <dgm:bulletEnabled val="1"/>
        </dgm:presLayoutVars>
      </dgm:prSet>
      <dgm:spPr/>
    </dgm:pt>
    <dgm:pt modelId="{461674CD-982C-4F5B-9456-E45A753B6E40}" type="pres">
      <dgm:prSet presAssocID="{90865AA5-9230-42A8-B795-1939AE12405A}" presName="childTextHidden" presStyleLbl="bgAccFollowNode1" presStyleIdx="0" presStyleCnt="1"/>
      <dgm:spPr/>
    </dgm:pt>
    <dgm:pt modelId="{28CF181C-C577-424E-9592-04D4DA877E8A}" type="pres">
      <dgm:prSet presAssocID="{90865AA5-9230-42A8-B795-1939AE12405A}" presName="parentText" presStyleLbl="node1" presStyleIdx="0" presStyleCnt="1">
        <dgm:presLayoutVars>
          <dgm:chMax val="1"/>
          <dgm:bulletEnabled val="1"/>
        </dgm:presLayoutVars>
      </dgm:prSet>
      <dgm:spPr/>
    </dgm:pt>
  </dgm:ptLst>
  <dgm:cxnLst>
    <dgm:cxn modelId="{72F12C19-8F1F-4655-89A1-0CB73A81A7C4}" type="presOf" srcId="{1EDB3F52-3746-4EC8-88FB-11E6BB443094}" destId="{461674CD-982C-4F5B-9456-E45A753B6E40}" srcOrd="1" destOrd="0" presId="urn:microsoft.com/office/officeart/2005/8/layout/hProcess6"/>
    <dgm:cxn modelId="{4BD67A63-8687-4029-9FE9-D641319BA7C2}" type="presOf" srcId="{1EDB3F52-3746-4EC8-88FB-11E6BB443094}" destId="{587FF593-2C6C-42FC-9D93-F78F843FBFC9}" srcOrd="0" destOrd="0" presId="urn:microsoft.com/office/officeart/2005/8/layout/hProcess6"/>
    <dgm:cxn modelId="{88552A68-02B1-434B-ABE5-9E68F96306FD}" type="presOf" srcId="{90865AA5-9230-42A8-B795-1939AE12405A}" destId="{28CF181C-C577-424E-9592-04D4DA877E8A}" srcOrd="0" destOrd="0" presId="urn:microsoft.com/office/officeart/2005/8/layout/hProcess6"/>
    <dgm:cxn modelId="{2FD13274-9F5E-489C-BBAE-74B2FD9C41FD}" srcId="{FF24AFDA-76E7-456E-9504-20C6C93F8D05}" destId="{90865AA5-9230-42A8-B795-1939AE12405A}" srcOrd="0" destOrd="0" parTransId="{D66C1CCD-E45A-41E8-8130-37DFD6974787}" sibTransId="{A3A70AD5-B9D5-4BC2-9C3D-41E9ECB19C7C}"/>
    <dgm:cxn modelId="{4E5E4B89-25B8-4858-A857-BF8F5456AFB0}" srcId="{90865AA5-9230-42A8-B795-1939AE12405A}" destId="{1EDB3F52-3746-4EC8-88FB-11E6BB443094}" srcOrd="0" destOrd="0" parTransId="{60CAF93A-BEEC-45DB-BCC7-0C99ECB2DB0A}" sibTransId="{CD3E9353-086B-4ABB-AF99-C7F5B552C9D5}"/>
    <dgm:cxn modelId="{B3B797BA-F68F-4DA2-AFA0-FB6F69D38EB8}" type="presOf" srcId="{FF24AFDA-76E7-456E-9504-20C6C93F8D05}" destId="{6F33715E-246E-423D-950D-7D74CC302722}" srcOrd="0" destOrd="0" presId="urn:microsoft.com/office/officeart/2005/8/layout/hProcess6"/>
    <dgm:cxn modelId="{D2D99D78-0179-48E6-B6FB-84FF75ACD57A}" type="presParOf" srcId="{6F33715E-246E-423D-950D-7D74CC302722}" destId="{5047E84A-B93E-441D-B37B-9D51AF7E9BF0}" srcOrd="0" destOrd="0" presId="urn:microsoft.com/office/officeart/2005/8/layout/hProcess6"/>
    <dgm:cxn modelId="{91EFBC5E-4687-42DA-A9D9-5912083CF0C8}" type="presParOf" srcId="{5047E84A-B93E-441D-B37B-9D51AF7E9BF0}" destId="{EE11A073-3243-4848-B85E-1D0993135F76}" srcOrd="0" destOrd="0" presId="urn:microsoft.com/office/officeart/2005/8/layout/hProcess6"/>
    <dgm:cxn modelId="{F4A5985D-0801-4709-8A99-64E6112B2E8F}" type="presParOf" srcId="{5047E84A-B93E-441D-B37B-9D51AF7E9BF0}" destId="{587FF593-2C6C-42FC-9D93-F78F843FBFC9}" srcOrd="1" destOrd="0" presId="urn:microsoft.com/office/officeart/2005/8/layout/hProcess6"/>
    <dgm:cxn modelId="{CB0C83B3-F316-4F18-B4BD-DCFA1538E633}" type="presParOf" srcId="{5047E84A-B93E-441D-B37B-9D51AF7E9BF0}" destId="{461674CD-982C-4F5B-9456-E45A753B6E40}" srcOrd="2" destOrd="0" presId="urn:microsoft.com/office/officeart/2005/8/layout/hProcess6"/>
    <dgm:cxn modelId="{FD961754-F05A-4469-9EFA-7AF4DE216DD2}" type="presParOf" srcId="{5047E84A-B93E-441D-B37B-9D51AF7E9BF0}" destId="{28CF181C-C577-424E-9592-04D4DA877E8A}" srcOrd="3" destOrd="0" presId="urn:microsoft.com/office/officeart/2005/8/layout/hProcess6"/>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3DE914CE-AD90-4CF8-A601-A19B4BF1AE9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2B5E76F-7D84-44C8-8D03-675EEDFF2BB6}">
      <dgm:prSet/>
      <dgm:spPr/>
      <dgm:t>
        <a:bodyPr/>
        <a:lstStyle/>
        <a:p>
          <a:pPr>
            <a:lnSpc>
              <a:spcPct val="100000"/>
            </a:lnSpc>
          </a:pPr>
          <a:r>
            <a:rPr lang="en-US" dirty="0"/>
            <a:t>While scraping the data we just couldn't ignore the number of responses people write about their experience from the hotel, so we thought how to use them.</a:t>
          </a:r>
        </a:p>
      </dgm:t>
    </dgm:pt>
    <dgm:pt modelId="{A4568FC4-9248-4DCE-9738-98923A9BA5DA}" type="parTrans" cxnId="{7483981A-82DA-4459-851D-1AD4F51ACCDD}">
      <dgm:prSet/>
      <dgm:spPr/>
      <dgm:t>
        <a:bodyPr/>
        <a:lstStyle/>
        <a:p>
          <a:endParaRPr lang="en-US"/>
        </a:p>
      </dgm:t>
    </dgm:pt>
    <dgm:pt modelId="{A965843B-F9F0-408F-9BDA-803B7251ED24}" type="sibTrans" cxnId="{7483981A-82DA-4459-851D-1AD4F51ACCDD}">
      <dgm:prSet/>
      <dgm:spPr/>
      <dgm:t>
        <a:bodyPr/>
        <a:lstStyle/>
        <a:p>
          <a:endParaRPr lang="en-US"/>
        </a:p>
      </dgm:t>
    </dgm:pt>
    <dgm:pt modelId="{12C59E1C-754C-475D-902E-E3F5BAB77185}">
      <dgm:prSet/>
      <dgm:spPr/>
      <dgm:t>
        <a:bodyPr/>
        <a:lstStyle/>
        <a:p>
          <a:pPr>
            <a:lnSpc>
              <a:spcPct val="100000"/>
            </a:lnSpc>
          </a:pPr>
          <a:r>
            <a:rPr lang="en-US" dirty="0"/>
            <a:t>We noticed that in every comment people express feelings like "perfect" "good" or alternatively "disappointed“. We realized that when they give their numerical rating, it doesn't always match how they define their feeling in the comment.</a:t>
          </a:r>
          <a:br>
            <a:rPr lang="en-US" dirty="0"/>
          </a:br>
          <a:r>
            <a:rPr lang="en-US" dirty="0"/>
            <a:t>For example:  person who was very upset from the hotel in his comment gave the grade 4.0.</a:t>
          </a:r>
        </a:p>
      </dgm:t>
    </dgm:pt>
    <dgm:pt modelId="{87198914-A3B4-4735-B1EB-2D30FA295BBF}" type="parTrans" cxnId="{F43195B3-95E2-40DF-B3F1-10F4D94E2DCA}">
      <dgm:prSet/>
      <dgm:spPr/>
      <dgm:t>
        <a:bodyPr/>
        <a:lstStyle/>
        <a:p>
          <a:endParaRPr lang="en-US"/>
        </a:p>
      </dgm:t>
    </dgm:pt>
    <dgm:pt modelId="{BD03F120-9554-4192-AFFD-87168ADC54A3}" type="sibTrans" cxnId="{F43195B3-95E2-40DF-B3F1-10F4D94E2DCA}">
      <dgm:prSet/>
      <dgm:spPr/>
      <dgm:t>
        <a:bodyPr/>
        <a:lstStyle/>
        <a:p>
          <a:endParaRPr lang="en-US"/>
        </a:p>
      </dgm:t>
    </dgm:pt>
    <dgm:pt modelId="{33F04D25-B766-4E8D-988A-FF81D57556E7}">
      <dgm:prSet/>
      <dgm:spPr/>
      <dgm:t>
        <a:bodyPr/>
        <a:lstStyle/>
        <a:p>
          <a:pPr>
            <a:lnSpc>
              <a:spcPct val="100000"/>
            </a:lnSpc>
          </a:pPr>
          <a:r>
            <a:rPr lang="en-US" dirty="0"/>
            <a:t>So, we counted from scraping examples of words such as: “good” and “bad” and summed them</a:t>
          </a:r>
          <a:r>
            <a:rPr lang="he-IL" dirty="0"/>
            <a:t>.</a:t>
          </a:r>
          <a:br>
            <a:rPr lang="en-US" dirty="0"/>
          </a:br>
          <a:r>
            <a:rPr lang="en-US" dirty="0"/>
            <a:t>For every good connotation word, we </a:t>
          </a:r>
          <a:r>
            <a:rPr lang="en-US" b="1" dirty="0"/>
            <a:t>added</a:t>
          </a:r>
          <a:r>
            <a:rPr lang="en-US" dirty="0"/>
            <a:t> score of 1.</a:t>
          </a:r>
          <a:br>
            <a:rPr lang="en-US" dirty="0"/>
          </a:br>
          <a:r>
            <a:rPr lang="en-US" dirty="0"/>
            <a:t> For every bad connotation word, we </a:t>
          </a:r>
          <a:r>
            <a:rPr lang="en-US" b="1" dirty="0"/>
            <a:t>subtracted</a:t>
          </a:r>
          <a:r>
            <a:rPr lang="en-US" dirty="0"/>
            <a:t> score of 1.</a:t>
          </a:r>
          <a:br>
            <a:rPr lang="en-US" dirty="0"/>
          </a:br>
          <a:r>
            <a:rPr lang="en-US" dirty="0"/>
            <a:t>So, if you see that in our column of total grade has 0 maybe you shouldn't reserve this hotel . </a:t>
          </a:r>
        </a:p>
      </dgm:t>
    </dgm:pt>
    <dgm:pt modelId="{F93BC33D-96D2-42BF-8151-1C2EA1F57E62}" type="parTrans" cxnId="{3161C21A-6EA1-4C8E-A840-7E8F9DB89FC0}">
      <dgm:prSet/>
      <dgm:spPr/>
      <dgm:t>
        <a:bodyPr/>
        <a:lstStyle/>
        <a:p>
          <a:endParaRPr lang="en-US"/>
        </a:p>
      </dgm:t>
    </dgm:pt>
    <dgm:pt modelId="{A9758128-694F-472A-A447-75604265A397}" type="sibTrans" cxnId="{3161C21A-6EA1-4C8E-A840-7E8F9DB89FC0}">
      <dgm:prSet/>
      <dgm:spPr/>
      <dgm:t>
        <a:bodyPr/>
        <a:lstStyle/>
        <a:p>
          <a:endParaRPr lang="en-US"/>
        </a:p>
      </dgm:t>
    </dgm:pt>
    <dgm:pt modelId="{0CF3D9BA-2F5C-419B-B264-1C9783B85C61}" type="pres">
      <dgm:prSet presAssocID="{3DE914CE-AD90-4CF8-A601-A19B4BF1AE9D}" presName="root" presStyleCnt="0">
        <dgm:presLayoutVars>
          <dgm:dir/>
          <dgm:resizeHandles val="exact"/>
        </dgm:presLayoutVars>
      </dgm:prSet>
      <dgm:spPr/>
    </dgm:pt>
    <dgm:pt modelId="{E38C09B5-6C71-474B-867B-B08A676DC714}" type="pres">
      <dgm:prSet presAssocID="{12B5E76F-7D84-44C8-8D03-675EEDFF2BB6}" presName="compNode" presStyleCnt="0"/>
      <dgm:spPr/>
    </dgm:pt>
    <dgm:pt modelId="{964AD166-E787-4E75-99BE-EDEAD9AFB753}" type="pres">
      <dgm:prSet presAssocID="{12B5E76F-7D84-44C8-8D03-675EEDFF2BB6}" presName="bgRect" presStyleLbl="bgShp" presStyleIdx="0" presStyleCnt="3"/>
      <dgm:spPr/>
    </dgm:pt>
    <dgm:pt modelId="{1127E3F6-EA1F-4430-9DAD-E8FDCF2CB4A2}" type="pres">
      <dgm:prSet presAssocID="{12B5E76F-7D84-44C8-8D03-675EEDFF2BB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 Bulb and Gear"/>
        </a:ext>
      </dgm:extLst>
    </dgm:pt>
    <dgm:pt modelId="{96B77E08-3D95-48FA-9688-1DF57BB9247A}" type="pres">
      <dgm:prSet presAssocID="{12B5E76F-7D84-44C8-8D03-675EEDFF2BB6}" presName="spaceRect" presStyleCnt="0"/>
      <dgm:spPr/>
    </dgm:pt>
    <dgm:pt modelId="{041819B8-DED3-4926-BD7C-A3A4FD44F940}" type="pres">
      <dgm:prSet presAssocID="{12B5E76F-7D84-44C8-8D03-675EEDFF2BB6}" presName="parTx" presStyleLbl="revTx" presStyleIdx="0" presStyleCnt="3">
        <dgm:presLayoutVars>
          <dgm:chMax val="0"/>
          <dgm:chPref val="0"/>
        </dgm:presLayoutVars>
      </dgm:prSet>
      <dgm:spPr/>
    </dgm:pt>
    <dgm:pt modelId="{4416FB2B-68A9-4F31-B0F9-DE3B1470271E}" type="pres">
      <dgm:prSet presAssocID="{A965843B-F9F0-408F-9BDA-803B7251ED24}" presName="sibTrans" presStyleCnt="0"/>
      <dgm:spPr/>
    </dgm:pt>
    <dgm:pt modelId="{629BB509-03E2-4633-B29B-E199FFED4439}" type="pres">
      <dgm:prSet presAssocID="{12C59E1C-754C-475D-902E-E3F5BAB77185}" presName="compNode" presStyleCnt="0"/>
      <dgm:spPr/>
    </dgm:pt>
    <dgm:pt modelId="{39A7030D-4D77-43A6-A0F2-2914ADA0E87B}" type="pres">
      <dgm:prSet presAssocID="{12C59E1C-754C-475D-902E-E3F5BAB77185}" presName="bgRect" presStyleLbl="bgShp" presStyleIdx="1" presStyleCnt="3" custLinFactNeighborX="277"/>
      <dgm:spPr/>
    </dgm:pt>
    <dgm:pt modelId="{D9A02BC5-AAE1-41A1-92D0-F6F60CAEF214}" type="pres">
      <dgm:prSet presAssocID="{12C59E1C-754C-475D-902E-E3F5BAB7718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l Face Outline"/>
        </a:ext>
      </dgm:extLst>
    </dgm:pt>
    <dgm:pt modelId="{093ABCA4-A2FA-4E4F-BE50-BF2D4F93A623}" type="pres">
      <dgm:prSet presAssocID="{12C59E1C-754C-475D-902E-E3F5BAB77185}" presName="spaceRect" presStyleCnt="0"/>
      <dgm:spPr/>
    </dgm:pt>
    <dgm:pt modelId="{960E4273-7B05-4367-8F0D-80CF3B2C5A6B}" type="pres">
      <dgm:prSet presAssocID="{12C59E1C-754C-475D-902E-E3F5BAB77185}" presName="parTx" presStyleLbl="revTx" presStyleIdx="1" presStyleCnt="3">
        <dgm:presLayoutVars>
          <dgm:chMax val="0"/>
          <dgm:chPref val="0"/>
        </dgm:presLayoutVars>
      </dgm:prSet>
      <dgm:spPr/>
    </dgm:pt>
    <dgm:pt modelId="{97F3E016-305A-4F92-82AB-D12DA641EB28}" type="pres">
      <dgm:prSet presAssocID="{BD03F120-9554-4192-AFFD-87168ADC54A3}" presName="sibTrans" presStyleCnt="0"/>
      <dgm:spPr/>
    </dgm:pt>
    <dgm:pt modelId="{C60E5D13-5A01-48B6-95C5-96051C9A531A}" type="pres">
      <dgm:prSet presAssocID="{33F04D25-B766-4E8D-988A-FF81D57556E7}" presName="compNode" presStyleCnt="0"/>
      <dgm:spPr/>
    </dgm:pt>
    <dgm:pt modelId="{A171D026-4337-4F69-9F8B-4B956968F2FF}" type="pres">
      <dgm:prSet presAssocID="{33F04D25-B766-4E8D-988A-FF81D57556E7}" presName="bgRect" presStyleLbl="bgShp" presStyleIdx="2" presStyleCnt="3" custLinFactNeighborX="64" custLinFactNeighborY="-3916"/>
      <dgm:spPr/>
    </dgm:pt>
    <dgm:pt modelId="{506AB163-C958-45EC-BAC6-378EDC658BBE}" type="pres">
      <dgm:prSet presAssocID="{33F04D25-B766-4E8D-988A-FF81D57556E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Book"/>
        </a:ext>
      </dgm:extLst>
    </dgm:pt>
    <dgm:pt modelId="{408499CE-8F7C-4186-ACCF-D626C3680BCF}" type="pres">
      <dgm:prSet presAssocID="{33F04D25-B766-4E8D-988A-FF81D57556E7}" presName="spaceRect" presStyleCnt="0"/>
      <dgm:spPr/>
    </dgm:pt>
    <dgm:pt modelId="{A9590FB3-C14F-485B-A5DB-27AC1B550AEE}" type="pres">
      <dgm:prSet presAssocID="{33F04D25-B766-4E8D-988A-FF81D57556E7}" presName="parTx" presStyleLbl="revTx" presStyleIdx="2" presStyleCnt="3">
        <dgm:presLayoutVars>
          <dgm:chMax val="0"/>
          <dgm:chPref val="0"/>
        </dgm:presLayoutVars>
      </dgm:prSet>
      <dgm:spPr/>
    </dgm:pt>
  </dgm:ptLst>
  <dgm:cxnLst>
    <dgm:cxn modelId="{7483981A-82DA-4459-851D-1AD4F51ACCDD}" srcId="{3DE914CE-AD90-4CF8-A601-A19B4BF1AE9D}" destId="{12B5E76F-7D84-44C8-8D03-675EEDFF2BB6}" srcOrd="0" destOrd="0" parTransId="{A4568FC4-9248-4DCE-9738-98923A9BA5DA}" sibTransId="{A965843B-F9F0-408F-9BDA-803B7251ED24}"/>
    <dgm:cxn modelId="{3161C21A-6EA1-4C8E-A840-7E8F9DB89FC0}" srcId="{3DE914CE-AD90-4CF8-A601-A19B4BF1AE9D}" destId="{33F04D25-B766-4E8D-988A-FF81D57556E7}" srcOrd="2" destOrd="0" parTransId="{F93BC33D-96D2-42BF-8151-1C2EA1F57E62}" sibTransId="{A9758128-694F-472A-A447-75604265A397}"/>
    <dgm:cxn modelId="{0964FA1E-B867-41F0-BCD4-34C523E11DFA}" type="presOf" srcId="{3DE914CE-AD90-4CF8-A601-A19B4BF1AE9D}" destId="{0CF3D9BA-2F5C-419B-B264-1C9783B85C61}" srcOrd="0" destOrd="0" presId="urn:microsoft.com/office/officeart/2018/2/layout/IconVerticalSolidList"/>
    <dgm:cxn modelId="{C37DA862-4662-4ADD-9DB7-D7973F2DB4B9}" type="presOf" srcId="{12B5E76F-7D84-44C8-8D03-675EEDFF2BB6}" destId="{041819B8-DED3-4926-BD7C-A3A4FD44F940}" srcOrd="0" destOrd="0" presId="urn:microsoft.com/office/officeart/2018/2/layout/IconVerticalSolidList"/>
    <dgm:cxn modelId="{91C3E195-005E-4632-AC08-AF87D226ACC6}" type="presOf" srcId="{33F04D25-B766-4E8D-988A-FF81D57556E7}" destId="{A9590FB3-C14F-485B-A5DB-27AC1B550AEE}" srcOrd="0" destOrd="0" presId="urn:microsoft.com/office/officeart/2018/2/layout/IconVerticalSolidList"/>
    <dgm:cxn modelId="{F43195B3-95E2-40DF-B3F1-10F4D94E2DCA}" srcId="{3DE914CE-AD90-4CF8-A601-A19B4BF1AE9D}" destId="{12C59E1C-754C-475D-902E-E3F5BAB77185}" srcOrd="1" destOrd="0" parTransId="{87198914-A3B4-4735-B1EB-2D30FA295BBF}" sibTransId="{BD03F120-9554-4192-AFFD-87168ADC54A3}"/>
    <dgm:cxn modelId="{18CAB3E6-0F87-4483-987C-E673305F54FF}" type="presOf" srcId="{12C59E1C-754C-475D-902E-E3F5BAB77185}" destId="{960E4273-7B05-4367-8F0D-80CF3B2C5A6B}" srcOrd="0" destOrd="0" presId="urn:microsoft.com/office/officeart/2018/2/layout/IconVerticalSolidList"/>
    <dgm:cxn modelId="{63E5E7C4-852C-4703-99AC-1B19F15F2BAD}" type="presParOf" srcId="{0CF3D9BA-2F5C-419B-B264-1C9783B85C61}" destId="{E38C09B5-6C71-474B-867B-B08A676DC714}" srcOrd="0" destOrd="0" presId="urn:microsoft.com/office/officeart/2018/2/layout/IconVerticalSolidList"/>
    <dgm:cxn modelId="{13CC542D-53D6-4EFD-810D-865FFA7D07AF}" type="presParOf" srcId="{E38C09B5-6C71-474B-867B-B08A676DC714}" destId="{964AD166-E787-4E75-99BE-EDEAD9AFB753}" srcOrd="0" destOrd="0" presId="urn:microsoft.com/office/officeart/2018/2/layout/IconVerticalSolidList"/>
    <dgm:cxn modelId="{2528029B-CFE1-497D-B4E3-A3F84088C27D}" type="presParOf" srcId="{E38C09B5-6C71-474B-867B-B08A676DC714}" destId="{1127E3F6-EA1F-4430-9DAD-E8FDCF2CB4A2}" srcOrd="1" destOrd="0" presId="urn:microsoft.com/office/officeart/2018/2/layout/IconVerticalSolidList"/>
    <dgm:cxn modelId="{7DF3372A-0B12-431E-9070-7379C4D04471}" type="presParOf" srcId="{E38C09B5-6C71-474B-867B-B08A676DC714}" destId="{96B77E08-3D95-48FA-9688-1DF57BB9247A}" srcOrd="2" destOrd="0" presId="urn:microsoft.com/office/officeart/2018/2/layout/IconVerticalSolidList"/>
    <dgm:cxn modelId="{C8FE586E-F204-4440-BEAB-4BFF5751D29D}" type="presParOf" srcId="{E38C09B5-6C71-474B-867B-B08A676DC714}" destId="{041819B8-DED3-4926-BD7C-A3A4FD44F940}" srcOrd="3" destOrd="0" presId="urn:microsoft.com/office/officeart/2018/2/layout/IconVerticalSolidList"/>
    <dgm:cxn modelId="{E8D5F02D-D0CD-47FF-AE9A-8D8FEFF2C198}" type="presParOf" srcId="{0CF3D9BA-2F5C-419B-B264-1C9783B85C61}" destId="{4416FB2B-68A9-4F31-B0F9-DE3B1470271E}" srcOrd="1" destOrd="0" presId="urn:microsoft.com/office/officeart/2018/2/layout/IconVerticalSolidList"/>
    <dgm:cxn modelId="{2124D5F4-3CBC-43A5-8980-9F9E8D2FA53F}" type="presParOf" srcId="{0CF3D9BA-2F5C-419B-B264-1C9783B85C61}" destId="{629BB509-03E2-4633-B29B-E199FFED4439}" srcOrd="2" destOrd="0" presId="urn:microsoft.com/office/officeart/2018/2/layout/IconVerticalSolidList"/>
    <dgm:cxn modelId="{919C09A7-5963-415A-ABC3-756F13C4CEA5}" type="presParOf" srcId="{629BB509-03E2-4633-B29B-E199FFED4439}" destId="{39A7030D-4D77-43A6-A0F2-2914ADA0E87B}" srcOrd="0" destOrd="0" presId="urn:microsoft.com/office/officeart/2018/2/layout/IconVerticalSolidList"/>
    <dgm:cxn modelId="{B2BE0463-B272-4785-89C7-444060CAE102}" type="presParOf" srcId="{629BB509-03E2-4633-B29B-E199FFED4439}" destId="{D9A02BC5-AAE1-41A1-92D0-F6F60CAEF214}" srcOrd="1" destOrd="0" presId="urn:microsoft.com/office/officeart/2018/2/layout/IconVerticalSolidList"/>
    <dgm:cxn modelId="{5BE55DB8-BE66-4A96-91E0-4D83AABE5612}" type="presParOf" srcId="{629BB509-03E2-4633-B29B-E199FFED4439}" destId="{093ABCA4-A2FA-4E4F-BE50-BF2D4F93A623}" srcOrd="2" destOrd="0" presId="urn:microsoft.com/office/officeart/2018/2/layout/IconVerticalSolidList"/>
    <dgm:cxn modelId="{8BF84D98-69BB-476A-A652-B96A1C800CAF}" type="presParOf" srcId="{629BB509-03E2-4633-B29B-E199FFED4439}" destId="{960E4273-7B05-4367-8F0D-80CF3B2C5A6B}" srcOrd="3" destOrd="0" presId="urn:microsoft.com/office/officeart/2018/2/layout/IconVerticalSolidList"/>
    <dgm:cxn modelId="{3B84A1C7-7A3A-4545-BA14-B31E41323C7E}" type="presParOf" srcId="{0CF3D9BA-2F5C-419B-B264-1C9783B85C61}" destId="{97F3E016-305A-4F92-82AB-D12DA641EB28}" srcOrd="3" destOrd="0" presId="urn:microsoft.com/office/officeart/2018/2/layout/IconVerticalSolidList"/>
    <dgm:cxn modelId="{21D42C6A-68E2-4302-AC3D-A52822607BCB}" type="presParOf" srcId="{0CF3D9BA-2F5C-419B-B264-1C9783B85C61}" destId="{C60E5D13-5A01-48B6-95C5-96051C9A531A}" srcOrd="4" destOrd="0" presId="urn:microsoft.com/office/officeart/2018/2/layout/IconVerticalSolidList"/>
    <dgm:cxn modelId="{AD4A3571-9317-4507-BD21-960AEA8E054D}" type="presParOf" srcId="{C60E5D13-5A01-48B6-95C5-96051C9A531A}" destId="{A171D026-4337-4F69-9F8B-4B956968F2FF}" srcOrd="0" destOrd="0" presId="urn:microsoft.com/office/officeart/2018/2/layout/IconVerticalSolidList"/>
    <dgm:cxn modelId="{EE33CE01-BF3C-4E8F-9903-221ADA36852B}" type="presParOf" srcId="{C60E5D13-5A01-48B6-95C5-96051C9A531A}" destId="{506AB163-C958-45EC-BAC6-378EDC658BBE}" srcOrd="1" destOrd="0" presId="urn:microsoft.com/office/officeart/2018/2/layout/IconVerticalSolidList"/>
    <dgm:cxn modelId="{A5C58309-CECB-4C57-86EB-899A9EE6D668}" type="presParOf" srcId="{C60E5D13-5A01-48B6-95C5-96051C9A531A}" destId="{408499CE-8F7C-4186-ACCF-D626C3680BCF}" srcOrd="2" destOrd="0" presId="urn:microsoft.com/office/officeart/2018/2/layout/IconVerticalSolidList"/>
    <dgm:cxn modelId="{80B97675-F4D5-424F-89B1-063B8501F214}" type="presParOf" srcId="{C60E5D13-5A01-48B6-95C5-96051C9A531A}" destId="{A9590FB3-C14F-485B-A5DB-27AC1B550AE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102C10-11B3-474B-A376-855907E0CC9F}">
      <dsp:nvSpPr>
        <dsp:cNvPr id="0" name=""/>
        <dsp:cNvSpPr/>
      </dsp:nvSpPr>
      <dsp:spPr>
        <a:xfrm>
          <a:off x="556200" y="0"/>
          <a:ext cx="1430499" cy="1250437"/>
        </a:xfrm>
        <a:prstGeom prst="rightArrow">
          <a:avLst>
            <a:gd name="adj1" fmla="val 70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17780" bIns="8890" numCol="1" spcCol="1270" anchor="ctr" anchorCtr="0">
          <a:noAutofit/>
        </a:bodyPr>
        <a:lstStyle/>
        <a:p>
          <a:pPr marL="0" lvl="0" indent="0" algn="ctr" defTabSz="622300" rtl="1">
            <a:lnSpc>
              <a:spcPct val="90000"/>
            </a:lnSpc>
            <a:spcBef>
              <a:spcPct val="0"/>
            </a:spcBef>
            <a:spcAft>
              <a:spcPct val="35000"/>
            </a:spcAft>
            <a:buNone/>
          </a:pPr>
          <a:r>
            <a:rPr lang="en-US" sz="1400" kern="1200" dirty="0"/>
            <a:t>Web crawling</a:t>
          </a:r>
          <a:endParaRPr lang="he-IL" sz="1400" kern="1200" dirty="0"/>
        </a:p>
      </dsp:txBody>
      <dsp:txXfrm>
        <a:off x="913825" y="187566"/>
        <a:ext cx="697368" cy="875305"/>
      </dsp:txXfrm>
    </dsp:sp>
    <dsp:sp modelId="{2BC18968-7E6A-46AD-B4E1-7B93840768E0}">
      <dsp:nvSpPr>
        <dsp:cNvPr id="0" name=""/>
        <dsp:cNvSpPr/>
      </dsp:nvSpPr>
      <dsp:spPr>
        <a:xfrm>
          <a:off x="198575" y="267593"/>
          <a:ext cx="715249" cy="715249"/>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rtl="1">
            <a:lnSpc>
              <a:spcPct val="90000"/>
            </a:lnSpc>
            <a:spcBef>
              <a:spcPct val="0"/>
            </a:spcBef>
            <a:spcAft>
              <a:spcPct val="35000"/>
            </a:spcAft>
            <a:buNone/>
          </a:pPr>
          <a:r>
            <a:rPr lang="en-US" sz="800" kern="1200" dirty="0"/>
            <a:t>Data-Acquisition </a:t>
          </a:r>
          <a:endParaRPr lang="he-IL" sz="800" kern="1200" dirty="0"/>
        </a:p>
      </dsp:txBody>
      <dsp:txXfrm>
        <a:off x="303321" y="372339"/>
        <a:ext cx="505757" cy="5057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11210-F706-408E-9AD9-1D7EEC6B3652}">
      <dsp:nvSpPr>
        <dsp:cNvPr id="0" name=""/>
        <dsp:cNvSpPr/>
      </dsp:nvSpPr>
      <dsp:spPr>
        <a:xfrm>
          <a:off x="0" y="0"/>
          <a:ext cx="3407126" cy="131819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We found that booking is protected site that don’t share its information easily.</a:t>
          </a:r>
          <a:endParaRPr lang="en-US" sz="1600" kern="1200" dirty="0"/>
        </a:p>
      </dsp:txBody>
      <dsp:txXfrm>
        <a:off x="38609" y="38609"/>
        <a:ext cx="1984690" cy="1240976"/>
      </dsp:txXfrm>
    </dsp:sp>
    <dsp:sp modelId="{769EEFA8-D3D3-4C6C-93C7-1832D91D9D5E}">
      <dsp:nvSpPr>
        <dsp:cNvPr id="0" name=""/>
        <dsp:cNvSpPr/>
      </dsp:nvSpPr>
      <dsp:spPr>
        <a:xfrm>
          <a:off x="300628" y="1537893"/>
          <a:ext cx="3407126" cy="1318194"/>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So, we started looking for another option.</a:t>
          </a:r>
        </a:p>
      </dsp:txBody>
      <dsp:txXfrm>
        <a:off x="339237" y="1576502"/>
        <a:ext cx="2172453" cy="1240976"/>
      </dsp:txXfrm>
    </dsp:sp>
    <dsp:sp modelId="{CD199C75-51DC-414C-95CC-22A2501DAB5A}">
      <dsp:nvSpPr>
        <dsp:cNvPr id="0" name=""/>
        <dsp:cNvSpPr/>
      </dsp:nvSpPr>
      <dsp:spPr>
        <a:xfrm>
          <a:off x="601257" y="3075787"/>
          <a:ext cx="3407126" cy="1318194"/>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We found a great website that allows us to get its information.</a:t>
          </a:r>
          <a:endParaRPr lang="en-US" sz="1600" kern="1200" dirty="0"/>
        </a:p>
      </dsp:txBody>
      <dsp:txXfrm>
        <a:off x="639866" y="3114396"/>
        <a:ext cx="2172453" cy="1240976"/>
      </dsp:txXfrm>
    </dsp:sp>
    <dsp:sp modelId="{B276ACEC-C5EE-42A3-B9B5-987E03C50879}">
      <dsp:nvSpPr>
        <dsp:cNvPr id="0" name=""/>
        <dsp:cNvSpPr/>
      </dsp:nvSpPr>
      <dsp:spPr>
        <a:xfrm>
          <a:off x="2550299" y="999630"/>
          <a:ext cx="856826" cy="856826"/>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2743085" y="999630"/>
        <a:ext cx="471254" cy="644762"/>
      </dsp:txXfrm>
    </dsp:sp>
    <dsp:sp modelId="{F7CC0B8E-AAF0-4EBA-9398-AD4E00D2F668}">
      <dsp:nvSpPr>
        <dsp:cNvPr id="0" name=""/>
        <dsp:cNvSpPr/>
      </dsp:nvSpPr>
      <dsp:spPr>
        <a:xfrm>
          <a:off x="2850928" y="2528736"/>
          <a:ext cx="856826" cy="856826"/>
        </a:xfrm>
        <a:prstGeom prst="downArrow">
          <a:avLst>
            <a:gd name="adj1" fmla="val 55000"/>
            <a:gd name="adj2" fmla="val 45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043714" y="2528736"/>
        <a:ext cx="471254" cy="6447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1D10FC-5B3C-42B9-9F22-21412F59BF96}">
      <dsp:nvSpPr>
        <dsp:cNvPr id="0" name=""/>
        <dsp:cNvSpPr/>
      </dsp:nvSpPr>
      <dsp:spPr>
        <a:xfrm>
          <a:off x="626227" y="0"/>
          <a:ext cx="1707384" cy="1492469"/>
        </a:xfrm>
        <a:prstGeom prst="rightArrow">
          <a:avLst>
            <a:gd name="adj1" fmla="val 70000"/>
            <a:gd name="adj2" fmla="val 50000"/>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33020" tIns="8255" rIns="16510" bIns="8255" numCol="1" spcCol="1270" anchor="ctr" anchorCtr="0">
          <a:noAutofit/>
        </a:bodyPr>
        <a:lstStyle/>
        <a:p>
          <a:pPr marL="0" lvl="0" indent="0" algn="ctr" defTabSz="577850" rtl="1">
            <a:lnSpc>
              <a:spcPct val="90000"/>
            </a:lnSpc>
            <a:spcBef>
              <a:spcPct val="0"/>
            </a:spcBef>
            <a:spcAft>
              <a:spcPct val="35000"/>
            </a:spcAft>
            <a:buNone/>
          </a:pPr>
          <a:r>
            <a:rPr lang="en-US" sz="1300" kern="1200" dirty="0"/>
            <a:t>Cleaning, formatting, and filtering data.</a:t>
          </a:r>
          <a:endParaRPr lang="he-IL" sz="1300" kern="1200" dirty="0"/>
        </a:p>
      </dsp:txBody>
      <dsp:txXfrm>
        <a:off x="1053073" y="223870"/>
        <a:ext cx="832350" cy="1044729"/>
      </dsp:txXfrm>
    </dsp:sp>
    <dsp:sp modelId="{08E28BEE-A12E-492E-8E11-CC8B172A6097}">
      <dsp:nvSpPr>
        <dsp:cNvPr id="0" name=""/>
        <dsp:cNvSpPr/>
      </dsp:nvSpPr>
      <dsp:spPr>
        <a:xfrm>
          <a:off x="199381" y="319388"/>
          <a:ext cx="853692" cy="853692"/>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en-US" sz="1200" kern="1200" dirty="0"/>
            <a:t>Data Cleaning </a:t>
          </a:r>
          <a:endParaRPr lang="he-IL" sz="1200" kern="1200" dirty="0"/>
        </a:p>
      </dsp:txBody>
      <dsp:txXfrm>
        <a:off x="324401" y="444408"/>
        <a:ext cx="603652" cy="6036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8AF7F-D3A1-4AC2-A848-C40F67388CA7}">
      <dsp:nvSpPr>
        <dsp:cNvPr id="0" name=""/>
        <dsp:cNvSpPr/>
      </dsp:nvSpPr>
      <dsp:spPr>
        <a:xfrm>
          <a:off x="542890" y="0"/>
          <a:ext cx="1719407" cy="1502979"/>
        </a:xfrm>
        <a:prstGeom prst="rightArrow">
          <a:avLst>
            <a:gd name="adj1" fmla="val 70000"/>
            <a:gd name="adj2" fmla="val 50000"/>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5400" tIns="6350" rIns="12700" bIns="6350" numCol="1" spcCol="1270" anchor="ctr" anchorCtr="0">
          <a:noAutofit/>
        </a:bodyPr>
        <a:lstStyle/>
        <a:p>
          <a:pPr marL="0" lvl="0" indent="0" algn="ctr" defTabSz="444500" rtl="1">
            <a:lnSpc>
              <a:spcPct val="90000"/>
            </a:lnSpc>
            <a:spcBef>
              <a:spcPct val="0"/>
            </a:spcBef>
            <a:spcAft>
              <a:spcPct val="35000"/>
            </a:spcAft>
            <a:buNone/>
          </a:pPr>
          <a:r>
            <a:rPr lang="en-US" sz="1000" kern="1200" dirty="0"/>
            <a:t>Visualizing and understanding the data</a:t>
          </a:r>
          <a:endParaRPr lang="he-IL" sz="1000" kern="1200" dirty="0"/>
        </a:p>
      </dsp:txBody>
      <dsp:txXfrm>
        <a:off x="972742" y="225447"/>
        <a:ext cx="838211" cy="1052085"/>
      </dsp:txXfrm>
    </dsp:sp>
    <dsp:sp modelId="{308B8E98-6338-4D56-B9C4-E32A510578FF}">
      <dsp:nvSpPr>
        <dsp:cNvPr id="0" name=""/>
        <dsp:cNvSpPr/>
      </dsp:nvSpPr>
      <dsp:spPr>
        <a:xfrm>
          <a:off x="92018" y="321637"/>
          <a:ext cx="859703" cy="859703"/>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1">
            <a:lnSpc>
              <a:spcPct val="90000"/>
            </a:lnSpc>
            <a:spcBef>
              <a:spcPct val="0"/>
            </a:spcBef>
            <a:spcAft>
              <a:spcPct val="35000"/>
            </a:spcAft>
            <a:buNone/>
          </a:pPr>
          <a:r>
            <a:rPr lang="en-US" sz="2400" kern="1200" dirty="0"/>
            <a:t>EDA </a:t>
          </a:r>
          <a:endParaRPr lang="he-IL" sz="2400" kern="1200" dirty="0"/>
        </a:p>
      </dsp:txBody>
      <dsp:txXfrm>
        <a:off x="217919" y="447538"/>
        <a:ext cx="607901" cy="6079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FF593-2C6C-42FC-9D93-F78F843FBFC9}">
      <dsp:nvSpPr>
        <dsp:cNvPr id="0" name=""/>
        <dsp:cNvSpPr/>
      </dsp:nvSpPr>
      <dsp:spPr>
        <a:xfrm>
          <a:off x="452240" y="0"/>
          <a:ext cx="1555586" cy="1359778"/>
        </a:xfrm>
        <a:prstGeom prst="rightArrow">
          <a:avLst>
            <a:gd name="adj1" fmla="val 70000"/>
            <a:gd name="adj2" fmla="val 50000"/>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33020" tIns="8255" rIns="16510" bIns="8255" numCol="1" spcCol="1270" anchor="ctr" anchorCtr="0">
          <a:noAutofit/>
        </a:bodyPr>
        <a:lstStyle/>
        <a:p>
          <a:pPr marL="0" lvl="0" indent="0" algn="ctr" defTabSz="577850" rtl="1">
            <a:lnSpc>
              <a:spcPct val="90000"/>
            </a:lnSpc>
            <a:spcBef>
              <a:spcPct val="0"/>
            </a:spcBef>
            <a:spcAft>
              <a:spcPct val="35000"/>
            </a:spcAft>
            <a:buNone/>
          </a:pPr>
          <a:r>
            <a:rPr lang="en-US" sz="1300" kern="1200" dirty="0"/>
            <a:t>Create final prediction model</a:t>
          </a:r>
          <a:endParaRPr lang="he-IL" sz="1300" kern="1200" dirty="0"/>
        </a:p>
      </dsp:txBody>
      <dsp:txXfrm>
        <a:off x="841137" y="203967"/>
        <a:ext cx="758348" cy="951844"/>
      </dsp:txXfrm>
    </dsp:sp>
    <dsp:sp modelId="{28CF181C-C577-424E-9592-04D4DA877E8A}">
      <dsp:nvSpPr>
        <dsp:cNvPr id="0" name=""/>
        <dsp:cNvSpPr/>
      </dsp:nvSpPr>
      <dsp:spPr>
        <a:xfrm>
          <a:off x="63344" y="290992"/>
          <a:ext cx="777793" cy="777793"/>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1">
            <a:lnSpc>
              <a:spcPct val="90000"/>
            </a:lnSpc>
            <a:spcBef>
              <a:spcPct val="0"/>
            </a:spcBef>
            <a:spcAft>
              <a:spcPct val="35000"/>
            </a:spcAft>
            <a:buNone/>
          </a:pPr>
          <a:r>
            <a:rPr lang="en-US" sz="1100" kern="1200" dirty="0"/>
            <a:t>Machine Learning </a:t>
          </a:r>
          <a:endParaRPr lang="he-IL" sz="1100" kern="1200" dirty="0"/>
        </a:p>
      </dsp:txBody>
      <dsp:txXfrm>
        <a:off x="177249" y="404897"/>
        <a:ext cx="549983" cy="5499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AD166-E787-4E75-99BE-EDEAD9AFB753}">
      <dsp:nvSpPr>
        <dsp:cNvPr id="0" name=""/>
        <dsp:cNvSpPr/>
      </dsp:nvSpPr>
      <dsp:spPr>
        <a:xfrm>
          <a:off x="0" y="576"/>
          <a:ext cx="10660117" cy="13501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27E3F6-EA1F-4430-9DAD-E8FDCF2CB4A2}">
      <dsp:nvSpPr>
        <dsp:cNvPr id="0" name=""/>
        <dsp:cNvSpPr/>
      </dsp:nvSpPr>
      <dsp:spPr>
        <a:xfrm>
          <a:off x="408407" y="304351"/>
          <a:ext cx="742559" cy="7425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1819B8-DED3-4926-BD7C-A3A4FD44F940}">
      <dsp:nvSpPr>
        <dsp:cNvPr id="0" name=""/>
        <dsp:cNvSpPr/>
      </dsp:nvSpPr>
      <dsp:spPr>
        <a:xfrm>
          <a:off x="1559375" y="576"/>
          <a:ext cx="9100741" cy="1350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887" tIns="142887" rIns="142887" bIns="142887" numCol="1" spcCol="1270" anchor="ctr" anchorCtr="0">
          <a:noAutofit/>
        </a:bodyPr>
        <a:lstStyle/>
        <a:p>
          <a:pPr marL="0" lvl="0" indent="0" algn="l" defTabSz="755650">
            <a:lnSpc>
              <a:spcPct val="100000"/>
            </a:lnSpc>
            <a:spcBef>
              <a:spcPct val="0"/>
            </a:spcBef>
            <a:spcAft>
              <a:spcPct val="35000"/>
            </a:spcAft>
            <a:buNone/>
          </a:pPr>
          <a:r>
            <a:rPr lang="en-US" sz="1700" kern="1200" dirty="0"/>
            <a:t>While scraping the data we just couldn't ignore the number of responses people write about their experience from the hotel, so we thought how to use them.</a:t>
          </a:r>
        </a:p>
      </dsp:txBody>
      <dsp:txXfrm>
        <a:off x="1559375" y="576"/>
        <a:ext cx="9100741" cy="1350108"/>
      </dsp:txXfrm>
    </dsp:sp>
    <dsp:sp modelId="{39A7030D-4D77-43A6-A0F2-2914ADA0E87B}">
      <dsp:nvSpPr>
        <dsp:cNvPr id="0" name=""/>
        <dsp:cNvSpPr/>
      </dsp:nvSpPr>
      <dsp:spPr>
        <a:xfrm>
          <a:off x="0" y="1688213"/>
          <a:ext cx="10660117" cy="13501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A02BC5-AAE1-41A1-92D0-F6F60CAEF214}">
      <dsp:nvSpPr>
        <dsp:cNvPr id="0" name=""/>
        <dsp:cNvSpPr/>
      </dsp:nvSpPr>
      <dsp:spPr>
        <a:xfrm>
          <a:off x="408407" y="1991987"/>
          <a:ext cx="742559" cy="7425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0E4273-7B05-4367-8F0D-80CF3B2C5A6B}">
      <dsp:nvSpPr>
        <dsp:cNvPr id="0" name=""/>
        <dsp:cNvSpPr/>
      </dsp:nvSpPr>
      <dsp:spPr>
        <a:xfrm>
          <a:off x="1559375" y="1688213"/>
          <a:ext cx="9100741" cy="1350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887" tIns="142887" rIns="142887" bIns="142887" numCol="1" spcCol="1270" anchor="ctr" anchorCtr="0">
          <a:noAutofit/>
        </a:bodyPr>
        <a:lstStyle/>
        <a:p>
          <a:pPr marL="0" lvl="0" indent="0" algn="l" defTabSz="755650">
            <a:lnSpc>
              <a:spcPct val="100000"/>
            </a:lnSpc>
            <a:spcBef>
              <a:spcPct val="0"/>
            </a:spcBef>
            <a:spcAft>
              <a:spcPct val="35000"/>
            </a:spcAft>
            <a:buNone/>
          </a:pPr>
          <a:r>
            <a:rPr lang="en-US" sz="1700" kern="1200" dirty="0"/>
            <a:t>We noticed that in every comment people express feelings like "perfect" "good" or alternatively "disappointed“. We realized that when they give their numerical rating, it doesn't always match how they define their feeling in the comment.</a:t>
          </a:r>
          <a:br>
            <a:rPr lang="en-US" sz="1700" kern="1200" dirty="0"/>
          </a:br>
          <a:r>
            <a:rPr lang="en-US" sz="1700" kern="1200" dirty="0"/>
            <a:t>For example:  person who was very upset from the hotel in his comment gave the grade 4.0.</a:t>
          </a:r>
        </a:p>
      </dsp:txBody>
      <dsp:txXfrm>
        <a:off x="1559375" y="1688213"/>
        <a:ext cx="9100741" cy="1350108"/>
      </dsp:txXfrm>
    </dsp:sp>
    <dsp:sp modelId="{A171D026-4337-4F69-9F8B-4B956968F2FF}">
      <dsp:nvSpPr>
        <dsp:cNvPr id="0" name=""/>
        <dsp:cNvSpPr/>
      </dsp:nvSpPr>
      <dsp:spPr>
        <a:xfrm>
          <a:off x="0" y="3322978"/>
          <a:ext cx="10660117" cy="13501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6AB163-C958-45EC-BAC6-378EDC658BBE}">
      <dsp:nvSpPr>
        <dsp:cNvPr id="0" name=""/>
        <dsp:cNvSpPr/>
      </dsp:nvSpPr>
      <dsp:spPr>
        <a:xfrm>
          <a:off x="408407" y="3679623"/>
          <a:ext cx="742559" cy="7425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90FB3-C14F-485B-A5DB-27AC1B550AEE}">
      <dsp:nvSpPr>
        <dsp:cNvPr id="0" name=""/>
        <dsp:cNvSpPr/>
      </dsp:nvSpPr>
      <dsp:spPr>
        <a:xfrm>
          <a:off x="1559375" y="3375849"/>
          <a:ext cx="9100741" cy="1350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887" tIns="142887" rIns="142887" bIns="142887" numCol="1" spcCol="1270" anchor="ctr" anchorCtr="0">
          <a:noAutofit/>
        </a:bodyPr>
        <a:lstStyle/>
        <a:p>
          <a:pPr marL="0" lvl="0" indent="0" algn="l" defTabSz="755650">
            <a:lnSpc>
              <a:spcPct val="100000"/>
            </a:lnSpc>
            <a:spcBef>
              <a:spcPct val="0"/>
            </a:spcBef>
            <a:spcAft>
              <a:spcPct val="35000"/>
            </a:spcAft>
            <a:buNone/>
          </a:pPr>
          <a:r>
            <a:rPr lang="en-US" sz="1700" kern="1200" dirty="0"/>
            <a:t>So, we counted from scraping examples of words such as: “good” and “bad” and summed them</a:t>
          </a:r>
          <a:r>
            <a:rPr lang="he-IL" sz="1700" kern="1200" dirty="0"/>
            <a:t>.</a:t>
          </a:r>
          <a:br>
            <a:rPr lang="en-US" sz="1700" kern="1200" dirty="0"/>
          </a:br>
          <a:r>
            <a:rPr lang="en-US" sz="1700" kern="1200" dirty="0"/>
            <a:t>For every good connotation word, we </a:t>
          </a:r>
          <a:r>
            <a:rPr lang="en-US" sz="1700" b="1" kern="1200" dirty="0"/>
            <a:t>added</a:t>
          </a:r>
          <a:r>
            <a:rPr lang="en-US" sz="1700" kern="1200" dirty="0"/>
            <a:t> score of 1.</a:t>
          </a:r>
          <a:br>
            <a:rPr lang="en-US" sz="1700" kern="1200" dirty="0"/>
          </a:br>
          <a:r>
            <a:rPr lang="en-US" sz="1700" kern="1200" dirty="0"/>
            <a:t> For every bad connotation word, we </a:t>
          </a:r>
          <a:r>
            <a:rPr lang="en-US" sz="1700" b="1" kern="1200" dirty="0"/>
            <a:t>subtracted</a:t>
          </a:r>
          <a:r>
            <a:rPr lang="en-US" sz="1700" kern="1200" dirty="0"/>
            <a:t> score of 1.</a:t>
          </a:r>
          <a:br>
            <a:rPr lang="en-US" sz="1700" kern="1200" dirty="0"/>
          </a:br>
          <a:r>
            <a:rPr lang="en-US" sz="1700" kern="1200" dirty="0"/>
            <a:t>So, if you see that in our column of total grade has 0 maybe you shouldn't reserve this hotel . </a:t>
          </a:r>
        </a:p>
      </dsp:txBody>
      <dsp:txXfrm>
        <a:off x="1559375" y="3375849"/>
        <a:ext cx="9100741" cy="135010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C4116CBE-C80C-4D22-83A8-345B3538F611}" type="datetimeFigureOut">
              <a:rPr lang="he-IL" smtClean="0"/>
              <a:t>י"ד/טבת/תשפ"ג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D1E2BAF5-EB57-4E2C-BF17-21461232FE31}" type="slidenum">
              <a:rPr lang="he-IL" smtClean="0"/>
              <a:t>‹#›</a:t>
            </a:fld>
            <a:endParaRPr lang="he-IL"/>
          </a:p>
        </p:txBody>
      </p:sp>
    </p:spTree>
    <p:extLst>
      <p:ext uri="{BB962C8B-B14F-4D97-AF65-F5344CB8AC3E}">
        <p14:creationId xmlns:p14="http://schemas.microsoft.com/office/powerpoint/2010/main" val="61142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9566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D1E2BAF5-EB57-4E2C-BF17-21461232FE31}" type="slidenum">
              <a:rPr lang="he-IL" smtClean="0"/>
              <a:t>25</a:t>
            </a:fld>
            <a:endParaRPr lang="he-IL"/>
          </a:p>
        </p:txBody>
      </p:sp>
    </p:spTree>
    <p:extLst>
      <p:ext uri="{BB962C8B-B14F-4D97-AF65-F5344CB8AC3E}">
        <p14:creationId xmlns:p14="http://schemas.microsoft.com/office/powerpoint/2010/main" val="2304536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D1E2BAF5-EB57-4E2C-BF17-21461232FE31}" type="slidenum">
              <a:rPr lang="he-IL" smtClean="0"/>
              <a:t>6</a:t>
            </a:fld>
            <a:endParaRPr lang="he-IL"/>
          </a:p>
        </p:txBody>
      </p:sp>
    </p:spTree>
    <p:extLst>
      <p:ext uri="{BB962C8B-B14F-4D97-AF65-F5344CB8AC3E}">
        <p14:creationId xmlns:p14="http://schemas.microsoft.com/office/powerpoint/2010/main" val="2538753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D1E2BAF5-EB57-4E2C-BF17-21461232FE31}" type="slidenum">
              <a:rPr lang="he-IL" smtClean="0"/>
              <a:t>12</a:t>
            </a:fld>
            <a:endParaRPr lang="he-IL"/>
          </a:p>
        </p:txBody>
      </p:sp>
    </p:spTree>
    <p:extLst>
      <p:ext uri="{BB962C8B-B14F-4D97-AF65-F5344CB8AC3E}">
        <p14:creationId xmlns:p14="http://schemas.microsoft.com/office/powerpoint/2010/main" val="344437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לתקן</a:t>
            </a:r>
            <a:endParaRPr lang="en-US" dirty="0"/>
          </a:p>
        </p:txBody>
      </p:sp>
      <p:sp>
        <p:nvSpPr>
          <p:cNvPr id="4" name="מציין מיקום של מספר שקופית 3"/>
          <p:cNvSpPr>
            <a:spLocks noGrp="1"/>
          </p:cNvSpPr>
          <p:nvPr>
            <p:ph type="sldNum" sz="quarter" idx="5"/>
          </p:nvPr>
        </p:nvSpPr>
        <p:spPr/>
        <p:txBody>
          <a:bodyPr/>
          <a:lstStyle/>
          <a:p>
            <a:fld id="{D1E2BAF5-EB57-4E2C-BF17-21461232FE31}" type="slidenum">
              <a:rPr lang="he-IL" smtClean="0"/>
              <a:t>13</a:t>
            </a:fld>
            <a:endParaRPr lang="he-IL"/>
          </a:p>
        </p:txBody>
      </p:sp>
    </p:spTree>
    <p:extLst>
      <p:ext uri="{BB962C8B-B14F-4D97-AF65-F5344CB8AC3E}">
        <p14:creationId xmlns:p14="http://schemas.microsoft.com/office/powerpoint/2010/main" val="3772379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לתקן</a:t>
            </a:r>
            <a:endParaRPr lang="en-US" dirty="0"/>
          </a:p>
        </p:txBody>
      </p:sp>
      <p:sp>
        <p:nvSpPr>
          <p:cNvPr id="4" name="מציין מיקום של מספר שקופית 3"/>
          <p:cNvSpPr>
            <a:spLocks noGrp="1"/>
          </p:cNvSpPr>
          <p:nvPr>
            <p:ph type="sldNum" sz="quarter" idx="5"/>
          </p:nvPr>
        </p:nvSpPr>
        <p:spPr/>
        <p:txBody>
          <a:bodyPr/>
          <a:lstStyle/>
          <a:p>
            <a:fld id="{D1E2BAF5-EB57-4E2C-BF17-21461232FE31}" type="slidenum">
              <a:rPr lang="he-IL" smtClean="0"/>
              <a:t>14</a:t>
            </a:fld>
            <a:endParaRPr lang="he-IL"/>
          </a:p>
        </p:txBody>
      </p:sp>
    </p:spTree>
    <p:extLst>
      <p:ext uri="{BB962C8B-B14F-4D97-AF65-F5344CB8AC3E}">
        <p14:creationId xmlns:p14="http://schemas.microsoft.com/office/powerpoint/2010/main" val="4119638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D1E2BAF5-EB57-4E2C-BF17-21461232FE31}" type="slidenum">
              <a:rPr lang="he-IL" smtClean="0"/>
              <a:t>17</a:t>
            </a:fld>
            <a:endParaRPr lang="he-IL"/>
          </a:p>
        </p:txBody>
      </p:sp>
    </p:spTree>
    <p:extLst>
      <p:ext uri="{BB962C8B-B14F-4D97-AF65-F5344CB8AC3E}">
        <p14:creationId xmlns:p14="http://schemas.microsoft.com/office/powerpoint/2010/main" val="418668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D1E2BAF5-EB57-4E2C-BF17-21461232FE31}" type="slidenum">
              <a:rPr lang="he-IL" smtClean="0"/>
              <a:t>18</a:t>
            </a:fld>
            <a:endParaRPr lang="he-IL"/>
          </a:p>
        </p:txBody>
      </p:sp>
    </p:spTree>
    <p:extLst>
      <p:ext uri="{BB962C8B-B14F-4D97-AF65-F5344CB8AC3E}">
        <p14:creationId xmlns:p14="http://schemas.microsoft.com/office/powerpoint/2010/main" val="3973242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1E2BAF5-EB57-4E2C-BF17-21461232FE31}" type="slidenum">
              <a:rPr lang="he-IL" smtClean="0"/>
              <a:t>19</a:t>
            </a:fld>
            <a:endParaRPr lang="he-IL"/>
          </a:p>
        </p:txBody>
      </p:sp>
    </p:spTree>
    <p:extLst>
      <p:ext uri="{BB962C8B-B14F-4D97-AF65-F5344CB8AC3E}">
        <p14:creationId xmlns:p14="http://schemas.microsoft.com/office/powerpoint/2010/main" val="1086617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D1E2BAF5-EB57-4E2C-BF17-21461232FE31}" type="slidenum">
              <a:rPr lang="he-IL" smtClean="0"/>
              <a:t>22</a:t>
            </a:fld>
            <a:endParaRPr lang="he-IL"/>
          </a:p>
        </p:txBody>
      </p:sp>
    </p:spTree>
    <p:extLst>
      <p:ext uri="{BB962C8B-B14F-4D97-AF65-F5344CB8AC3E}">
        <p14:creationId xmlns:p14="http://schemas.microsoft.com/office/powerpoint/2010/main" val="3134624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AB96-6732-40B0-A99D-AE7DCEBFB9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04758B36-D344-4ADB-962A-19391A588F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D0D5E7D0-CC33-406C-863E-257B0852DEEE}"/>
              </a:ext>
            </a:extLst>
          </p:cNvPr>
          <p:cNvSpPr>
            <a:spLocks noGrp="1"/>
          </p:cNvSpPr>
          <p:nvPr>
            <p:ph type="dt" sz="half" idx="10"/>
          </p:nvPr>
        </p:nvSpPr>
        <p:spPr/>
        <p:txBody>
          <a:bodyPr/>
          <a:lstStyle/>
          <a:p>
            <a:fld id="{A53249EC-D32E-4C69-AEB6-74E299B35B94}" type="datetimeFigureOut">
              <a:rPr lang="he-IL" smtClean="0"/>
              <a:t>י"ד/טבת/תשפ"ג</a:t>
            </a:fld>
            <a:endParaRPr lang="he-IL"/>
          </a:p>
        </p:txBody>
      </p:sp>
      <p:sp>
        <p:nvSpPr>
          <p:cNvPr id="5" name="Footer Placeholder 4">
            <a:extLst>
              <a:ext uri="{FF2B5EF4-FFF2-40B4-BE49-F238E27FC236}">
                <a16:creationId xmlns:a16="http://schemas.microsoft.com/office/drawing/2014/main" id="{49527827-82AC-4783-9101-845E4B46552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636191F-8721-4B92-9CDA-2A67584AE9C6}"/>
              </a:ext>
            </a:extLst>
          </p:cNvPr>
          <p:cNvSpPr>
            <a:spLocks noGrp="1"/>
          </p:cNvSpPr>
          <p:nvPr>
            <p:ph type="sldNum" sz="quarter" idx="12"/>
          </p:nvPr>
        </p:nvSpPr>
        <p:spPr/>
        <p:txBody>
          <a:bodyPr/>
          <a:lstStyle/>
          <a:p>
            <a:fld id="{BB3FF9AE-CA79-4493-BBA5-C3BFE2CB58B1}" type="slidenum">
              <a:rPr lang="he-IL" smtClean="0"/>
              <a:t>‹#›</a:t>
            </a:fld>
            <a:endParaRPr lang="he-IL"/>
          </a:p>
        </p:txBody>
      </p:sp>
    </p:spTree>
    <p:extLst>
      <p:ext uri="{BB962C8B-B14F-4D97-AF65-F5344CB8AC3E}">
        <p14:creationId xmlns:p14="http://schemas.microsoft.com/office/powerpoint/2010/main" val="1541219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9FD4-BA03-4578-B41D-C00CBC732BEF}"/>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5218AA5D-52E5-4213-9646-C55464281C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5ADBFCB5-AEE0-48AE-94AE-5C6735ECF71E}"/>
              </a:ext>
            </a:extLst>
          </p:cNvPr>
          <p:cNvSpPr>
            <a:spLocks noGrp="1"/>
          </p:cNvSpPr>
          <p:nvPr>
            <p:ph type="dt" sz="half" idx="10"/>
          </p:nvPr>
        </p:nvSpPr>
        <p:spPr/>
        <p:txBody>
          <a:bodyPr/>
          <a:lstStyle/>
          <a:p>
            <a:fld id="{A53249EC-D32E-4C69-AEB6-74E299B35B94}" type="datetimeFigureOut">
              <a:rPr lang="he-IL" smtClean="0"/>
              <a:t>י"ד/טבת/תשפ"ג</a:t>
            </a:fld>
            <a:endParaRPr lang="he-IL"/>
          </a:p>
        </p:txBody>
      </p:sp>
      <p:sp>
        <p:nvSpPr>
          <p:cNvPr id="5" name="Footer Placeholder 4">
            <a:extLst>
              <a:ext uri="{FF2B5EF4-FFF2-40B4-BE49-F238E27FC236}">
                <a16:creationId xmlns:a16="http://schemas.microsoft.com/office/drawing/2014/main" id="{8D7D7F4E-2C89-43FF-9E7B-9533C14A0E0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40476E2-1969-4806-B1BC-7E17254AC744}"/>
              </a:ext>
            </a:extLst>
          </p:cNvPr>
          <p:cNvSpPr>
            <a:spLocks noGrp="1"/>
          </p:cNvSpPr>
          <p:nvPr>
            <p:ph type="sldNum" sz="quarter" idx="12"/>
          </p:nvPr>
        </p:nvSpPr>
        <p:spPr/>
        <p:txBody>
          <a:bodyPr/>
          <a:lstStyle/>
          <a:p>
            <a:fld id="{BB3FF9AE-CA79-4493-BBA5-C3BFE2CB58B1}" type="slidenum">
              <a:rPr lang="he-IL" smtClean="0"/>
              <a:t>‹#›</a:t>
            </a:fld>
            <a:endParaRPr lang="he-IL"/>
          </a:p>
        </p:txBody>
      </p:sp>
    </p:spTree>
    <p:extLst>
      <p:ext uri="{BB962C8B-B14F-4D97-AF65-F5344CB8AC3E}">
        <p14:creationId xmlns:p14="http://schemas.microsoft.com/office/powerpoint/2010/main" val="2763026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B44EEA-746E-4521-9684-74C6CFF772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16B8D826-35E9-4767-931B-845B830E61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2BD7BA7B-0B03-42A0-A477-33E2A79D50D1}"/>
              </a:ext>
            </a:extLst>
          </p:cNvPr>
          <p:cNvSpPr>
            <a:spLocks noGrp="1"/>
          </p:cNvSpPr>
          <p:nvPr>
            <p:ph type="dt" sz="half" idx="10"/>
          </p:nvPr>
        </p:nvSpPr>
        <p:spPr/>
        <p:txBody>
          <a:bodyPr/>
          <a:lstStyle/>
          <a:p>
            <a:fld id="{A53249EC-D32E-4C69-AEB6-74E299B35B94}" type="datetimeFigureOut">
              <a:rPr lang="he-IL" smtClean="0"/>
              <a:t>י"ד/טבת/תשפ"ג</a:t>
            </a:fld>
            <a:endParaRPr lang="he-IL"/>
          </a:p>
        </p:txBody>
      </p:sp>
      <p:sp>
        <p:nvSpPr>
          <p:cNvPr id="5" name="Footer Placeholder 4">
            <a:extLst>
              <a:ext uri="{FF2B5EF4-FFF2-40B4-BE49-F238E27FC236}">
                <a16:creationId xmlns:a16="http://schemas.microsoft.com/office/drawing/2014/main" id="{954E59EA-0D01-488B-BF17-6D9515B407B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DCF9776-20D0-4BEC-8915-45F5892F0F0F}"/>
              </a:ext>
            </a:extLst>
          </p:cNvPr>
          <p:cNvSpPr>
            <a:spLocks noGrp="1"/>
          </p:cNvSpPr>
          <p:nvPr>
            <p:ph type="sldNum" sz="quarter" idx="12"/>
          </p:nvPr>
        </p:nvSpPr>
        <p:spPr/>
        <p:txBody>
          <a:bodyPr/>
          <a:lstStyle/>
          <a:p>
            <a:fld id="{BB3FF9AE-CA79-4493-BBA5-C3BFE2CB58B1}" type="slidenum">
              <a:rPr lang="he-IL" smtClean="0"/>
              <a:t>‹#›</a:t>
            </a:fld>
            <a:endParaRPr lang="he-IL"/>
          </a:p>
        </p:txBody>
      </p:sp>
    </p:spTree>
    <p:extLst>
      <p:ext uri="{BB962C8B-B14F-4D97-AF65-F5344CB8AC3E}">
        <p14:creationId xmlns:p14="http://schemas.microsoft.com/office/powerpoint/2010/main" val="2161749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05E4-186A-493B-AE0D-24C9056C69A1}"/>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31212A9C-EF73-47FF-80CD-30CFA4744C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EDD13BA-5B0C-47CA-A985-CCFCD57A2B48}"/>
              </a:ext>
            </a:extLst>
          </p:cNvPr>
          <p:cNvSpPr>
            <a:spLocks noGrp="1"/>
          </p:cNvSpPr>
          <p:nvPr>
            <p:ph type="dt" sz="half" idx="10"/>
          </p:nvPr>
        </p:nvSpPr>
        <p:spPr/>
        <p:txBody>
          <a:bodyPr/>
          <a:lstStyle/>
          <a:p>
            <a:fld id="{A53249EC-D32E-4C69-AEB6-74E299B35B94}" type="datetimeFigureOut">
              <a:rPr lang="he-IL" smtClean="0"/>
              <a:t>י"ד/טבת/תשפ"ג</a:t>
            </a:fld>
            <a:endParaRPr lang="he-IL"/>
          </a:p>
        </p:txBody>
      </p:sp>
      <p:sp>
        <p:nvSpPr>
          <p:cNvPr id="5" name="Footer Placeholder 4">
            <a:extLst>
              <a:ext uri="{FF2B5EF4-FFF2-40B4-BE49-F238E27FC236}">
                <a16:creationId xmlns:a16="http://schemas.microsoft.com/office/drawing/2014/main" id="{36F213AE-4A8C-4D96-8BC9-BFBBD2026AC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A7E83F51-7A05-416F-B1DD-EDB0C7248792}"/>
              </a:ext>
            </a:extLst>
          </p:cNvPr>
          <p:cNvSpPr>
            <a:spLocks noGrp="1"/>
          </p:cNvSpPr>
          <p:nvPr>
            <p:ph type="sldNum" sz="quarter" idx="12"/>
          </p:nvPr>
        </p:nvSpPr>
        <p:spPr/>
        <p:txBody>
          <a:bodyPr/>
          <a:lstStyle/>
          <a:p>
            <a:fld id="{BB3FF9AE-CA79-4493-BBA5-C3BFE2CB58B1}" type="slidenum">
              <a:rPr lang="he-IL" smtClean="0"/>
              <a:t>‹#›</a:t>
            </a:fld>
            <a:endParaRPr lang="he-IL"/>
          </a:p>
        </p:txBody>
      </p:sp>
    </p:spTree>
    <p:extLst>
      <p:ext uri="{BB962C8B-B14F-4D97-AF65-F5344CB8AC3E}">
        <p14:creationId xmlns:p14="http://schemas.microsoft.com/office/powerpoint/2010/main" val="352885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71D08-F8CB-4AC0-BA2C-BD6CAF288C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6606D692-DB47-4295-8B97-2BB3A256D9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6220D2-9C85-48BB-BC1C-E0384A3825F5}"/>
              </a:ext>
            </a:extLst>
          </p:cNvPr>
          <p:cNvSpPr>
            <a:spLocks noGrp="1"/>
          </p:cNvSpPr>
          <p:nvPr>
            <p:ph type="dt" sz="half" idx="10"/>
          </p:nvPr>
        </p:nvSpPr>
        <p:spPr/>
        <p:txBody>
          <a:bodyPr/>
          <a:lstStyle/>
          <a:p>
            <a:fld id="{A53249EC-D32E-4C69-AEB6-74E299B35B94}" type="datetimeFigureOut">
              <a:rPr lang="he-IL" smtClean="0"/>
              <a:t>י"ד/טבת/תשפ"ג</a:t>
            </a:fld>
            <a:endParaRPr lang="he-IL"/>
          </a:p>
        </p:txBody>
      </p:sp>
      <p:sp>
        <p:nvSpPr>
          <p:cNvPr id="5" name="Footer Placeholder 4">
            <a:extLst>
              <a:ext uri="{FF2B5EF4-FFF2-40B4-BE49-F238E27FC236}">
                <a16:creationId xmlns:a16="http://schemas.microsoft.com/office/drawing/2014/main" id="{3DD73BE3-E6B4-4D94-8B56-BE5FFAE3401D}"/>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C6A0B9C8-FF21-4457-89F9-D3AC3C277C95}"/>
              </a:ext>
            </a:extLst>
          </p:cNvPr>
          <p:cNvSpPr>
            <a:spLocks noGrp="1"/>
          </p:cNvSpPr>
          <p:nvPr>
            <p:ph type="sldNum" sz="quarter" idx="12"/>
          </p:nvPr>
        </p:nvSpPr>
        <p:spPr/>
        <p:txBody>
          <a:bodyPr/>
          <a:lstStyle/>
          <a:p>
            <a:fld id="{BB3FF9AE-CA79-4493-BBA5-C3BFE2CB58B1}" type="slidenum">
              <a:rPr lang="he-IL" smtClean="0"/>
              <a:t>‹#›</a:t>
            </a:fld>
            <a:endParaRPr lang="he-IL"/>
          </a:p>
        </p:txBody>
      </p:sp>
    </p:spTree>
    <p:extLst>
      <p:ext uri="{BB962C8B-B14F-4D97-AF65-F5344CB8AC3E}">
        <p14:creationId xmlns:p14="http://schemas.microsoft.com/office/powerpoint/2010/main" val="950374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D34B3-5205-4D0C-BF66-4E0D2C7D5224}"/>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9983B908-3CB7-4C6A-9A28-E211869492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B1B24B15-78C5-41F0-A21E-1417645E71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B30EA2B9-C1A9-4D37-BA18-E687F0899BEA}"/>
              </a:ext>
            </a:extLst>
          </p:cNvPr>
          <p:cNvSpPr>
            <a:spLocks noGrp="1"/>
          </p:cNvSpPr>
          <p:nvPr>
            <p:ph type="dt" sz="half" idx="10"/>
          </p:nvPr>
        </p:nvSpPr>
        <p:spPr/>
        <p:txBody>
          <a:bodyPr/>
          <a:lstStyle/>
          <a:p>
            <a:fld id="{A53249EC-D32E-4C69-AEB6-74E299B35B94}" type="datetimeFigureOut">
              <a:rPr lang="he-IL" smtClean="0"/>
              <a:t>י"ד/טבת/תשפ"ג</a:t>
            </a:fld>
            <a:endParaRPr lang="he-IL"/>
          </a:p>
        </p:txBody>
      </p:sp>
      <p:sp>
        <p:nvSpPr>
          <p:cNvPr id="6" name="Footer Placeholder 5">
            <a:extLst>
              <a:ext uri="{FF2B5EF4-FFF2-40B4-BE49-F238E27FC236}">
                <a16:creationId xmlns:a16="http://schemas.microsoft.com/office/drawing/2014/main" id="{6A046076-5C5E-4CAA-92EF-1746B8129D3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0AFF3BEB-F2C3-48CE-A387-C707DF2B73E3}"/>
              </a:ext>
            </a:extLst>
          </p:cNvPr>
          <p:cNvSpPr>
            <a:spLocks noGrp="1"/>
          </p:cNvSpPr>
          <p:nvPr>
            <p:ph type="sldNum" sz="quarter" idx="12"/>
          </p:nvPr>
        </p:nvSpPr>
        <p:spPr/>
        <p:txBody>
          <a:bodyPr/>
          <a:lstStyle/>
          <a:p>
            <a:fld id="{BB3FF9AE-CA79-4493-BBA5-C3BFE2CB58B1}" type="slidenum">
              <a:rPr lang="he-IL" smtClean="0"/>
              <a:t>‹#›</a:t>
            </a:fld>
            <a:endParaRPr lang="he-IL"/>
          </a:p>
        </p:txBody>
      </p:sp>
    </p:spTree>
    <p:extLst>
      <p:ext uri="{BB962C8B-B14F-4D97-AF65-F5344CB8AC3E}">
        <p14:creationId xmlns:p14="http://schemas.microsoft.com/office/powerpoint/2010/main" val="2926964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E635D-B41F-4653-8C05-B66C685AD547}"/>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F5FF5D56-96FE-4660-A691-A7AEDDB558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2C5B1B-EBF3-4392-AF5E-37BCF4ED1A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F9626CD8-D2C3-47F2-AFEC-356D366C5B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D498FB-C66E-4F24-B5A7-209E7FD79E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194E9076-6041-4C38-952B-99893CC37E6B}"/>
              </a:ext>
            </a:extLst>
          </p:cNvPr>
          <p:cNvSpPr>
            <a:spLocks noGrp="1"/>
          </p:cNvSpPr>
          <p:nvPr>
            <p:ph type="dt" sz="half" idx="10"/>
          </p:nvPr>
        </p:nvSpPr>
        <p:spPr/>
        <p:txBody>
          <a:bodyPr/>
          <a:lstStyle/>
          <a:p>
            <a:fld id="{A53249EC-D32E-4C69-AEB6-74E299B35B94}" type="datetimeFigureOut">
              <a:rPr lang="he-IL" smtClean="0"/>
              <a:t>י"ד/טבת/תשפ"ג</a:t>
            </a:fld>
            <a:endParaRPr lang="he-IL"/>
          </a:p>
        </p:txBody>
      </p:sp>
      <p:sp>
        <p:nvSpPr>
          <p:cNvPr id="8" name="Footer Placeholder 7">
            <a:extLst>
              <a:ext uri="{FF2B5EF4-FFF2-40B4-BE49-F238E27FC236}">
                <a16:creationId xmlns:a16="http://schemas.microsoft.com/office/drawing/2014/main" id="{9F0C9B9E-A703-4C44-B6DB-599B5D34C831}"/>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13AB61F0-ACB2-4301-A2E5-659E4F1D9B00}"/>
              </a:ext>
            </a:extLst>
          </p:cNvPr>
          <p:cNvSpPr>
            <a:spLocks noGrp="1"/>
          </p:cNvSpPr>
          <p:nvPr>
            <p:ph type="sldNum" sz="quarter" idx="12"/>
          </p:nvPr>
        </p:nvSpPr>
        <p:spPr/>
        <p:txBody>
          <a:bodyPr/>
          <a:lstStyle/>
          <a:p>
            <a:fld id="{BB3FF9AE-CA79-4493-BBA5-C3BFE2CB58B1}" type="slidenum">
              <a:rPr lang="he-IL" smtClean="0"/>
              <a:t>‹#›</a:t>
            </a:fld>
            <a:endParaRPr lang="he-IL"/>
          </a:p>
        </p:txBody>
      </p:sp>
    </p:spTree>
    <p:extLst>
      <p:ext uri="{BB962C8B-B14F-4D97-AF65-F5344CB8AC3E}">
        <p14:creationId xmlns:p14="http://schemas.microsoft.com/office/powerpoint/2010/main" val="1166514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68948-19F7-4E27-81F7-69BE1AF5EEF6}"/>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AB703F8C-4E99-4D30-9676-11F071224C85}"/>
              </a:ext>
            </a:extLst>
          </p:cNvPr>
          <p:cNvSpPr>
            <a:spLocks noGrp="1"/>
          </p:cNvSpPr>
          <p:nvPr>
            <p:ph type="dt" sz="half" idx="10"/>
          </p:nvPr>
        </p:nvSpPr>
        <p:spPr/>
        <p:txBody>
          <a:bodyPr/>
          <a:lstStyle/>
          <a:p>
            <a:fld id="{A53249EC-D32E-4C69-AEB6-74E299B35B94}" type="datetimeFigureOut">
              <a:rPr lang="he-IL" smtClean="0"/>
              <a:t>י"ד/טבת/תשפ"ג</a:t>
            </a:fld>
            <a:endParaRPr lang="he-IL"/>
          </a:p>
        </p:txBody>
      </p:sp>
      <p:sp>
        <p:nvSpPr>
          <p:cNvPr id="4" name="Footer Placeholder 3">
            <a:extLst>
              <a:ext uri="{FF2B5EF4-FFF2-40B4-BE49-F238E27FC236}">
                <a16:creationId xmlns:a16="http://schemas.microsoft.com/office/drawing/2014/main" id="{F52D203A-41D0-43B1-BA5F-1684ECE781C1}"/>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0B717CA0-364E-4E95-934E-48DD47E8D700}"/>
              </a:ext>
            </a:extLst>
          </p:cNvPr>
          <p:cNvSpPr>
            <a:spLocks noGrp="1"/>
          </p:cNvSpPr>
          <p:nvPr>
            <p:ph type="sldNum" sz="quarter" idx="12"/>
          </p:nvPr>
        </p:nvSpPr>
        <p:spPr/>
        <p:txBody>
          <a:bodyPr/>
          <a:lstStyle/>
          <a:p>
            <a:fld id="{BB3FF9AE-CA79-4493-BBA5-C3BFE2CB58B1}" type="slidenum">
              <a:rPr lang="he-IL" smtClean="0"/>
              <a:t>‹#›</a:t>
            </a:fld>
            <a:endParaRPr lang="he-IL"/>
          </a:p>
        </p:txBody>
      </p:sp>
    </p:spTree>
    <p:extLst>
      <p:ext uri="{BB962C8B-B14F-4D97-AF65-F5344CB8AC3E}">
        <p14:creationId xmlns:p14="http://schemas.microsoft.com/office/powerpoint/2010/main" val="4226825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72DA17-5448-4829-BE59-F63C2B12E05A}"/>
              </a:ext>
            </a:extLst>
          </p:cNvPr>
          <p:cNvSpPr>
            <a:spLocks noGrp="1"/>
          </p:cNvSpPr>
          <p:nvPr>
            <p:ph type="dt" sz="half" idx="10"/>
          </p:nvPr>
        </p:nvSpPr>
        <p:spPr/>
        <p:txBody>
          <a:bodyPr/>
          <a:lstStyle/>
          <a:p>
            <a:fld id="{A53249EC-D32E-4C69-AEB6-74E299B35B94}" type="datetimeFigureOut">
              <a:rPr lang="he-IL" smtClean="0"/>
              <a:t>י"ד/טבת/תשפ"ג</a:t>
            </a:fld>
            <a:endParaRPr lang="he-IL"/>
          </a:p>
        </p:txBody>
      </p:sp>
      <p:sp>
        <p:nvSpPr>
          <p:cNvPr id="3" name="Footer Placeholder 2">
            <a:extLst>
              <a:ext uri="{FF2B5EF4-FFF2-40B4-BE49-F238E27FC236}">
                <a16:creationId xmlns:a16="http://schemas.microsoft.com/office/drawing/2014/main" id="{E3572FE7-D6E4-425A-BFFB-EFB95D21E3C9}"/>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2F6A7653-FACB-4A61-90E4-D746F7F262C5}"/>
              </a:ext>
            </a:extLst>
          </p:cNvPr>
          <p:cNvSpPr>
            <a:spLocks noGrp="1"/>
          </p:cNvSpPr>
          <p:nvPr>
            <p:ph type="sldNum" sz="quarter" idx="12"/>
          </p:nvPr>
        </p:nvSpPr>
        <p:spPr/>
        <p:txBody>
          <a:bodyPr/>
          <a:lstStyle/>
          <a:p>
            <a:fld id="{BB3FF9AE-CA79-4493-BBA5-C3BFE2CB58B1}" type="slidenum">
              <a:rPr lang="he-IL" smtClean="0"/>
              <a:t>‹#›</a:t>
            </a:fld>
            <a:endParaRPr lang="he-IL"/>
          </a:p>
        </p:txBody>
      </p:sp>
    </p:spTree>
    <p:extLst>
      <p:ext uri="{BB962C8B-B14F-4D97-AF65-F5344CB8AC3E}">
        <p14:creationId xmlns:p14="http://schemas.microsoft.com/office/powerpoint/2010/main" val="157408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91E48-94C8-409D-BEAA-C45A466C48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71B77544-AA4C-46E9-AC97-422486FD20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2EE38854-7515-41A8-B9C5-64E0828D42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6545AE-4489-4939-B36B-9D6456D3D340}"/>
              </a:ext>
            </a:extLst>
          </p:cNvPr>
          <p:cNvSpPr>
            <a:spLocks noGrp="1"/>
          </p:cNvSpPr>
          <p:nvPr>
            <p:ph type="dt" sz="half" idx="10"/>
          </p:nvPr>
        </p:nvSpPr>
        <p:spPr/>
        <p:txBody>
          <a:bodyPr/>
          <a:lstStyle/>
          <a:p>
            <a:fld id="{A53249EC-D32E-4C69-AEB6-74E299B35B94}" type="datetimeFigureOut">
              <a:rPr lang="he-IL" smtClean="0"/>
              <a:t>י"ד/טבת/תשפ"ג</a:t>
            </a:fld>
            <a:endParaRPr lang="he-IL"/>
          </a:p>
        </p:txBody>
      </p:sp>
      <p:sp>
        <p:nvSpPr>
          <p:cNvPr id="6" name="Footer Placeholder 5">
            <a:extLst>
              <a:ext uri="{FF2B5EF4-FFF2-40B4-BE49-F238E27FC236}">
                <a16:creationId xmlns:a16="http://schemas.microsoft.com/office/drawing/2014/main" id="{FA1A0D2B-0CC6-4258-A3C3-7003EA614F6F}"/>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D904B9F-9123-464F-8E66-EF12184A5EAA}"/>
              </a:ext>
            </a:extLst>
          </p:cNvPr>
          <p:cNvSpPr>
            <a:spLocks noGrp="1"/>
          </p:cNvSpPr>
          <p:nvPr>
            <p:ph type="sldNum" sz="quarter" idx="12"/>
          </p:nvPr>
        </p:nvSpPr>
        <p:spPr/>
        <p:txBody>
          <a:bodyPr/>
          <a:lstStyle/>
          <a:p>
            <a:fld id="{BB3FF9AE-CA79-4493-BBA5-C3BFE2CB58B1}" type="slidenum">
              <a:rPr lang="he-IL" smtClean="0"/>
              <a:t>‹#›</a:t>
            </a:fld>
            <a:endParaRPr lang="he-IL"/>
          </a:p>
        </p:txBody>
      </p:sp>
    </p:spTree>
    <p:extLst>
      <p:ext uri="{BB962C8B-B14F-4D97-AF65-F5344CB8AC3E}">
        <p14:creationId xmlns:p14="http://schemas.microsoft.com/office/powerpoint/2010/main" val="3532685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8D0E-8D82-46D6-B2D4-245CACBE1C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ED689C85-98FD-46EA-9B58-47685FDFB3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0E1E109D-DB7A-4B1D-A542-08162A8043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946622-5E16-43DE-9F2F-500D37D71921}"/>
              </a:ext>
            </a:extLst>
          </p:cNvPr>
          <p:cNvSpPr>
            <a:spLocks noGrp="1"/>
          </p:cNvSpPr>
          <p:nvPr>
            <p:ph type="dt" sz="half" idx="10"/>
          </p:nvPr>
        </p:nvSpPr>
        <p:spPr/>
        <p:txBody>
          <a:bodyPr/>
          <a:lstStyle/>
          <a:p>
            <a:fld id="{A53249EC-D32E-4C69-AEB6-74E299B35B94}" type="datetimeFigureOut">
              <a:rPr lang="he-IL" smtClean="0"/>
              <a:t>י"ד/טבת/תשפ"ג</a:t>
            </a:fld>
            <a:endParaRPr lang="he-IL"/>
          </a:p>
        </p:txBody>
      </p:sp>
      <p:sp>
        <p:nvSpPr>
          <p:cNvPr id="6" name="Footer Placeholder 5">
            <a:extLst>
              <a:ext uri="{FF2B5EF4-FFF2-40B4-BE49-F238E27FC236}">
                <a16:creationId xmlns:a16="http://schemas.microsoft.com/office/drawing/2014/main" id="{BDB50045-0FAA-40DD-B854-F6CE0188697B}"/>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93FC9F79-5479-423A-AC5F-3C41F5C1B218}"/>
              </a:ext>
            </a:extLst>
          </p:cNvPr>
          <p:cNvSpPr>
            <a:spLocks noGrp="1"/>
          </p:cNvSpPr>
          <p:nvPr>
            <p:ph type="sldNum" sz="quarter" idx="12"/>
          </p:nvPr>
        </p:nvSpPr>
        <p:spPr/>
        <p:txBody>
          <a:bodyPr/>
          <a:lstStyle/>
          <a:p>
            <a:fld id="{BB3FF9AE-CA79-4493-BBA5-C3BFE2CB58B1}" type="slidenum">
              <a:rPr lang="he-IL" smtClean="0"/>
              <a:t>‹#›</a:t>
            </a:fld>
            <a:endParaRPr lang="he-IL"/>
          </a:p>
        </p:txBody>
      </p:sp>
    </p:spTree>
    <p:extLst>
      <p:ext uri="{BB962C8B-B14F-4D97-AF65-F5344CB8AC3E}">
        <p14:creationId xmlns:p14="http://schemas.microsoft.com/office/powerpoint/2010/main" val="703367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4F7693-BA8A-4993-9BE1-538E9743B1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2BB5F7FF-DDBC-460A-BD10-536B187984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2B8BACFC-C5EC-433B-8977-C73C57DA25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3249EC-D32E-4C69-AEB6-74E299B35B94}" type="datetimeFigureOut">
              <a:rPr lang="he-IL" smtClean="0"/>
              <a:t>י"ד/טבת/תשפ"ג</a:t>
            </a:fld>
            <a:endParaRPr lang="he-IL"/>
          </a:p>
        </p:txBody>
      </p:sp>
      <p:sp>
        <p:nvSpPr>
          <p:cNvPr id="5" name="Footer Placeholder 4">
            <a:extLst>
              <a:ext uri="{FF2B5EF4-FFF2-40B4-BE49-F238E27FC236}">
                <a16:creationId xmlns:a16="http://schemas.microsoft.com/office/drawing/2014/main" id="{74B5088D-6B27-46F0-89C8-A1B7736519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AAD127A6-50B9-4A0A-A5FA-EAF81D3CBC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3FF9AE-CA79-4493-BBA5-C3BFE2CB58B1}" type="slidenum">
              <a:rPr lang="he-IL" smtClean="0"/>
              <a:t>‹#›</a:t>
            </a:fld>
            <a:endParaRPr lang="he-IL"/>
          </a:p>
        </p:txBody>
      </p:sp>
    </p:spTree>
    <p:extLst>
      <p:ext uri="{BB962C8B-B14F-4D97-AF65-F5344CB8AC3E}">
        <p14:creationId xmlns:p14="http://schemas.microsoft.com/office/powerpoint/2010/main" val="1498897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2.gi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0.jpeg"/><Relationship Id="rId7" Type="http://schemas.openxmlformats.org/officeDocument/2006/relationships/diagramColors" Target="../diagrams/colors5.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jpeg"/><Relationship Id="rId7" Type="http://schemas.openxmlformats.org/officeDocument/2006/relationships/diagramQuickStyle" Target="../diagrams/quickStyle1.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jpe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pic>
        <p:nvPicPr>
          <p:cNvPr id="2" name="Picture 2" descr="hotels: Diversification, launches help hotel chains stay relevant - The  Economic Times">
            <a:extLst>
              <a:ext uri="{FF2B5EF4-FFF2-40B4-BE49-F238E27FC236}">
                <a16:creationId xmlns:a16="http://schemas.microsoft.com/office/drawing/2014/main" id="{A17D0325-6D7A-C28D-8AF8-BDB9E46FA0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27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5CBC5FB-8C7A-4FCE-BBA0-6A89D8904930}"/>
              </a:ext>
            </a:extLst>
          </p:cNvPr>
          <p:cNvSpPr/>
          <p:nvPr/>
        </p:nvSpPr>
        <p:spPr>
          <a:xfrm>
            <a:off x="1838694" y="509360"/>
            <a:ext cx="8044831" cy="1107996"/>
          </a:xfrm>
          <a:prstGeom prst="rect">
            <a:avLst/>
          </a:prstGeom>
          <a:noFill/>
        </p:spPr>
        <p:txBody>
          <a:bodyPr wrap="none" lIns="91440" tIns="45720" rIns="91440" bIns="45720">
            <a:spAutoFit/>
          </a:bodyPr>
          <a:lstStyle/>
          <a:p>
            <a:pPr algn="ctr"/>
            <a:r>
              <a:rPr lang="en-US" sz="6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THE SUCCESS OF Hotel</a:t>
            </a:r>
            <a:endPar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5" name="Rectangle 4">
            <a:extLst>
              <a:ext uri="{FF2B5EF4-FFF2-40B4-BE49-F238E27FC236}">
                <a16:creationId xmlns:a16="http://schemas.microsoft.com/office/drawing/2014/main" id="{F9782D6F-3D84-4E53-888A-5F909AC479BB}"/>
              </a:ext>
            </a:extLst>
          </p:cNvPr>
          <p:cNvSpPr/>
          <p:nvPr/>
        </p:nvSpPr>
        <p:spPr>
          <a:xfrm>
            <a:off x="1920605" y="1525023"/>
            <a:ext cx="7881004" cy="1200329"/>
          </a:xfrm>
          <a:prstGeom prst="rect">
            <a:avLst/>
          </a:prstGeom>
          <a:noFill/>
        </p:spPr>
        <p:txBody>
          <a:bodyPr wrap="non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DATA MINING AND MACHINE LEARNING</a:t>
            </a:r>
          </a:p>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FINAL PROJECT</a:t>
            </a:r>
            <a:endParaRPr lang="en-US" sz="1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6" name="Rectangle 5">
            <a:extLst>
              <a:ext uri="{FF2B5EF4-FFF2-40B4-BE49-F238E27FC236}">
                <a16:creationId xmlns:a16="http://schemas.microsoft.com/office/drawing/2014/main" id="{E15E78BD-E021-45A7-9BFF-88E5D1BF6B1D}"/>
              </a:ext>
            </a:extLst>
          </p:cNvPr>
          <p:cNvSpPr/>
          <p:nvPr/>
        </p:nvSpPr>
        <p:spPr>
          <a:xfrm>
            <a:off x="3767758" y="6117807"/>
            <a:ext cx="3464603" cy="461665"/>
          </a:xfrm>
          <a:prstGeom prst="rect">
            <a:avLst/>
          </a:prstGeom>
          <a:noFill/>
          <a:ln>
            <a:noFill/>
          </a:ln>
        </p:spPr>
        <p:txBody>
          <a:bodyPr wrap="none" lIns="91440" tIns="45720" rIns="91440" bIns="45720">
            <a:spAutoFit/>
          </a:bodyPr>
          <a:lstStyle/>
          <a:p>
            <a:r>
              <a:rPr lang="en-US" sz="2400" b="0" cap="none" spc="0" dirty="0">
                <a:ln w="0"/>
                <a:solidFill>
                  <a:schemeClr val="bg1"/>
                </a:solidFill>
                <a:effectLst>
                  <a:outerShdw blurRad="38100" dist="19050" dir="2700000" algn="tl" rotWithShape="0">
                    <a:schemeClr val="dk1">
                      <a:alpha val="40000"/>
                    </a:schemeClr>
                  </a:outerShdw>
                </a:effectLst>
              </a:rPr>
              <a:t>Ofir Bitan and </a:t>
            </a:r>
            <a:r>
              <a:rPr lang="en-US" sz="2400" dirty="0" err="1">
                <a:ln w="0"/>
                <a:solidFill>
                  <a:schemeClr val="bg1"/>
                </a:solidFill>
                <a:effectLst>
                  <a:outerShdw blurRad="38100" dist="19050" dir="2700000" algn="tl" rotWithShape="0">
                    <a:schemeClr val="dk1">
                      <a:alpha val="40000"/>
                    </a:schemeClr>
                  </a:outerShdw>
                </a:effectLst>
              </a:rPr>
              <a:t>Gali</a:t>
            </a:r>
            <a:r>
              <a:rPr lang="en-US" sz="2400" dirty="0">
                <a:ln w="0"/>
                <a:solidFill>
                  <a:schemeClr val="bg1"/>
                </a:solidFill>
                <a:effectLst>
                  <a:outerShdw blurRad="38100" dist="19050" dir="2700000" algn="tl" rotWithShape="0">
                    <a:schemeClr val="dk1">
                      <a:alpha val="40000"/>
                    </a:schemeClr>
                  </a:outerShdw>
                </a:effectLst>
              </a:rPr>
              <a:t> </a:t>
            </a:r>
            <a:r>
              <a:rPr lang="en-US" sz="2400" dirty="0" err="1">
                <a:ln w="0"/>
                <a:solidFill>
                  <a:schemeClr val="bg1"/>
                </a:solidFill>
                <a:effectLst>
                  <a:outerShdw blurRad="38100" dist="19050" dir="2700000" algn="tl" rotWithShape="0">
                    <a:schemeClr val="dk1">
                      <a:alpha val="40000"/>
                    </a:schemeClr>
                  </a:outerShdw>
                </a:effectLst>
              </a:rPr>
              <a:t>Seregin</a:t>
            </a:r>
            <a:endParaRPr lang="en-US" sz="2400" b="0" cap="none" spc="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83266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458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04348BE0-B10F-7EB9-9312-4CE1FADCCABA}"/>
              </a:ext>
            </a:extLst>
          </p:cNvPr>
          <p:cNvSpPr>
            <a:spLocks noGrp="1"/>
          </p:cNvSpPr>
          <p:nvPr>
            <p:ph type="title"/>
          </p:nvPr>
        </p:nvSpPr>
        <p:spPr>
          <a:xfrm>
            <a:off x="594360" y="1122363"/>
            <a:ext cx="4845985" cy="2902882"/>
          </a:xfrm>
        </p:spPr>
        <p:txBody>
          <a:bodyPr vert="horz" lIns="91440" tIns="45720" rIns="91440" bIns="45720" rtlCol="0" anchor="b">
            <a:normAutofit/>
          </a:bodyPr>
          <a:lstStyle/>
          <a:p>
            <a:r>
              <a:rPr lang="en-US" sz="5400" dirty="0"/>
              <a:t>Data Cleaning</a:t>
            </a:r>
          </a:p>
        </p:txBody>
      </p:sp>
      <p:grpSp>
        <p:nvGrpSpPr>
          <p:cNvPr id="54" name="Group 53">
            <a:extLst>
              <a:ext uri="{FF2B5EF4-FFF2-40B4-BE49-F238E27FC236}">
                <a16:creationId xmlns:a16="http://schemas.microsoft.com/office/drawing/2014/main" id="{58002C55-0FA4-4FFA-AAD9-7FE7B42635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7763256" y="73152"/>
            <a:chExt cx="1178966" cy="232963"/>
          </a:xfrm>
        </p:grpSpPr>
        <p:sp>
          <p:nvSpPr>
            <p:cNvPr id="55" name="Rectangle 64">
              <a:extLst>
                <a:ext uri="{FF2B5EF4-FFF2-40B4-BE49-F238E27FC236}">
                  <a16:creationId xmlns:a16="http://schemas.microsoft.com/office/drawing/2014/main" id="{AAE5E59E-FCFA-45CB-9ABF-5BD4AB5C1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6">
              <a:extLst>
                <a:ext uri="{FF2B5EF4-FFF2-40B4-BE49-F238E27FC236}">
                  <a16:creationId xmlns:a16="http://schemas.microsoft.com/office/drawing/2014/main" id="{92CE9F67-9E49-4233-96FD-C4FCAAE2A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4">
              <a:extLst>
                <a:ext uri="{FF2B5EF4-FFF2-40B4-BE49-F238E27FC236}">
                  <a16:creationId xmlns:a16="http://schemas.microsoft.com/office/drawing/2014/main" id="{6053D1C4-E44C-4ECE-8C5B-117537871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6">
              <a:extLst>
                <a:ext uri="{FF2B5EF4-FFF2-40B4-BE49-F238E27FC236}">
                  <a16:creationId xmlns:a16="http://schemas.microsoft.com/office/drawing/2014/main" id="{6AD9FBC0-6206-4C1F-9D06-385B69DB9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4">
              <a:extLst>
                <a:ext uri="{FF2B5EF4-FFF2-40B4-BE49-F238E27FC236}">
                  <a16:creationId xmlns:a16="http://schemas.microsoft.com/office/drawing/2014/main" id="{B1F0823E-6AC7-4446-B6D9-591C3CC98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6">
              <a:extLst>
                <a:ext uri="{FF2B5EF4-FFF2-40B4-BE49-F238E27FC236}">
                  <a16:creationId xmlns:a16="http://schemas.microsoft.com/office/drawing/2014/main" id="{2C379857-111B-43C6-86FD-5D8F2328A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4">
              <a:extLst>
                <a:ext uri="{FF2B5EF4-FFF2-40B4-BE49-F238E27FC236}">
                  <a16:creationId xmlns:a16="http://schemas.microsoft.com/office/drawing/2014/main" id="{2358E48E-29A0-4B92-8742-3A0FBA58BD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6">
              <a:extLst>
                <a:ext uri="{FF2B5EF4-FFF2-40B4-BE49-F238E27FC236}">
                  <a16:creationId xmlns:a16="http://schemas.microsoft.com/office/drawing/2014/main" id="{49B99745-BCA2-4A3E-BD8E-48C24BCB3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4">
              <a:extLst>
                <a:ext uri="{FF2B5EF4-FFF2-40B4-BE49-F238E27FC236}">
                  <a16:creationId xmlns:a16="http://schemas.microsoft.com/office/drawing/2014/main" id="{4858A65F-E708-40E8-A8AD-35640F784C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6">
              <a:extLst>
                <a:ext uri="{FF2B5EF4-FFF2-40B4-BE49-F238E27FC236}">
                  <a16:creationId xmlns:a16="http://schemas.microsoft.com/office/drawing/2014/main" id="{A307D15A-D3DF-4151-B95A-78CDF8B990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66E150EA-503C-456C-B990-EAB0C3BA6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6">
              <a:extLst>
                <a:ext uri="{FF2B5EF4-FFF2-40B4-BE49-F238E27FC236}">
                  <a16:creationId xmlns:a16="http://schemas.microsoft.com/office/drawing/2014/main" id="{1E27D0BC-83B2-4316-BB7E-EBB7D1EED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4">
              <a:extLst>
                <a:ext uri="{FF2B5EF4-FFF2-40B4-BE49-F238E27FC236}">
                  <a16:creationId xmlns:a16="http://schemas.microsoft.com/office/drawing/2014/main" id="{66DA5F67-DEFA-40DF-8D9C-B18BC95AB8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6">
              <a:extLst>
                <a:ext uri="{FF2B5EF4-FFF2-40B4-BE49-F238E27FC236}">
                  <a16:creationId xmlns:a16="http://schemas.microsoft.com/office/drawing/2014/main" id="{623EC8C3-378E-40E1-B8E2-DA536F0589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4">
              <a:extLst>
                <a:ext uri="{FF2B5EF4-FFF2-40B4-BE49-F238E27FC236}">
                  <a16:creationId xmlns:a16="http://schemas.microsoft.com/office/drawing/2014/main" id="{7948413A-3FDD-4D17-BE9A-BCAAE510D6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6">
              <a:extLst>
                <a:ext uri="{FF2B5EF4-FFF2-40B4-BE49-F238E27FC236}">
                  <a16:creationId xmlns:a16="http://schemas.microsoft.com/office/drawing/2014/main" id="{67BD6567-3347-4771-A73B-4DD5FE269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4">
              <a:extLst>
                <a:ext uri="{FF2B5EF4-FFF2-40B4-BE49-F238E27FC236}">
                  <a16:creationId xmlns:a16="http://schemas.microsoft.com/office/drawing/2014/main" id="{B78487E3-A56E-4F72-AD00-24686603A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6">
              <a:extLst>
                <a:ext uri="{FF2B5EF4-FFF2-40B4-BE49-F238E27FC236}">
                  <a16:creationId xmlns:a16="http://schemas.microsoft.com/office/drawing/2014/main" id="{0F47E786-3DF3-4770-A252-081FD68533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64">
              <a:extLst>
                <a:ext uri="{FF2B5EF4-FFF2-40B4-BE49-F238E27FC236}">
                  <a16:creationId xmlns:a16="http://schemas.microsoft.com/office/drawing/2014/main" id="{280607AA-AA3B-4658-92AD-EF70B518F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6">
              <a:extLst>
                <a:ext uri="{FF2B5EF4-FFF2-40B4-BE49-F238E27FC236}">
                  <a16:creationId xmlns:a16="http://schemas.microsoft.com/office/drawing/2014/main" id="{68AB296C-9E1D-4F9B-996D-1ECB48F79E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תמונה 6">
            <a:extLst>
              <a:ext uri="{FF2B5EF4-FFF2-40B4-BE49-F238E27FC236}">
                <a16:creationId xmlns:a16="http://schemas.microsoft.com/office/drawing/2014/main" id="{74C6866B-D4F8-367B-D05B-E64CAF3671AC}"/>
              </a:ext>
            </a:extLst>
          </p:cNvPr>
          <p:cNvPicPr>
            <a:picLocks noChangeAspect="1"/>
          </p:cNvPicPr>
          <p:nvPr/>
        </p:nvPicPr>
        <p:blipFill>
          <a:blip r:embed="rId2"/>
          <a:stretch>
            <a:fillRect/>
          </a:stretch>
        </p:blipFill>
        <p:spPr>
          <a:xfrm>
            <a:off x="6422145" y="3352992"/>
            <a:ext cx="5192485" cy="2907792"/>
          </a:xfrm>
          <a:prstGeom prst="rect">
            <a:avLst/>
          </a:prstGeom>
        </p:spPr>
      </p:pic>
      <p:sp>
        <p:nvSpPr>
          <p:cNvPr id="76" name="Rectangle 75">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4179ECA-0149-0C4A-A16F-2430F6A3A5DF}"/>
              </a:ext>
            </a:extLst>
          </p:cNvPr>
          <p:cNvPicPr>
            <a:picLocks noChangeAspect="1"/>
          </p:cNvPicPr>
          <p:nvPr/>
        </p:nvPicPr>
        <p:blipFill>
          <a:blip r:embed="rId3"/>
          <a:stretch>
            <a:fillRect/>
          </a:stretch>
        </p:blipFill>
        <p:spPr>
          <a:xfrm>
            <a:off x="6091405" y="-1"/>
            <a:ext cx="6097547" cy="2902882"/>
          </a:xfrm>
          <a:prstGeom prst="rect">
            <a:avLst/>
          </a:prstGeom>
        </p:spPr>
      </p:pic>
    </p:spTree>
    <p:extLst>
      <p:ext uri="{BB962C8B-B14F-4D97-AF65-F5344CB8AC3E}">
        <p14:creationId xmlns:p14="http://schemas.microsoft.com/office/powerpoint/2010/main" val="2588646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Data Cleaning Techniques in Data Mining and Machine Learning">
            <a:extLst>
              <a:ext uri="{FF2B5EF4-FFF2-40B4-BE49-F238E27FC236}">
                <a16:creationId xmlns:a16="http://schemas.microsoft.com/office/drawing/2014/main" id="{025ACE56-D6FD-BDD3-7326-D450AE0465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250"/>
          <a:stretch/>
        </p:blipFill>
        <p:spPr bwMode="auto">
          <a:xfrm>
            <a:off x="0" y="-11422"/>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615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 name="Title 2">
            <a:extLst>
              <a:ext uri="{FF2B5EF4-FFF2-40B4-BE49-F238E27FC236}">
                <a16:creationId xmlns:a16="http://schemas.microsoft.com/office/drawing/2014/main" id="{285F6F55-48A3-4D25-85D4-296F79B1A4FB}"/>
              </a:ext>
            </a:extLst>
          </p:cNvPr>
          <p:cNvSpPr>
            <a:spLocks noGrp="1"/>
          </p:cNvSpPr>
          <p:nvPr>
            <p:ph type="ctrTitle"/>
          </p:nvPr>
        </p:nvSpPr>
        <p:spPr>
          <a:xfrm>
            <a:off x="756582" y="2252369"/>
            <a:ext cx="4204137" cy="1342754"/>
          </a:xfrm>
        </p:spPr>
        <p:txBody>
          <a:bodyPr vert="horz" lIns="91440" tIns="45720" rIns="91440" bIns="45720" rtlCol="0" anchor="ctr">
            <a:normAutofit/>
          </a:bodyPr>
          <a:lstStyle/>
          <a:p>
            <a:r>
              <a:rPr lang="en-US" sz="4000" b="1" dirty="0">
                <a:ln w="12700">
                  <a:solidFill>
                    <a:schemeClr val="tx2">
                      <a:lumMod val="75000"/>
                    </a:schemeClr>
                  </a:solidFill>
                  <a:prstDash val="solid"/>
                </a:ln>
                <a:effectLst>
                  <a:outerShdw dist="38100" dir="2640000" algn="bl" rotWithShape="0">
                    <a:schemeClr val="tx2">
                      <a:lumMod val="75000"/>
                    </a:schemeClr>
                  </a:outerShdw>
                </a:effectLst>
              </a:rPr>
              <a:t>Data cleaning</a:t>
            </a:r>
          </a:p>
        </p:txBody>
      </p:sp>
      <p:cxnSp>
        <p:nvCxnSpPr>
          <p:cNvPr id="6153" name="Straight Connector 615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D90B12B-4A67-43ED-8DFA-DF3F54BECA6B}"/>
              </a:ext>
            </a:extLst>
          </p:cNvPr>
          <p:cNvSpPr txBox="1"/>
          <p:nvPr/>
        </p:nvSpPr>
        <p:spPr>
          <a:xfrm>
            <a:off x="525515" y="3417573"/>
            <a:ext cx="5064579" cy="2619839"/>
          </a:xfrm>
          <a:prstGeom prst="rect">
            <a:avLst/>
          </a:prstGeom>
        </p:spPr>
        <p:txBody>
          <a:bodyPr vert="horz" lIns="91440" tIns="45720" rIns="91440" bIns="45720" rtlCol="0" anchor="ctr">
            <a:normAutofit/>
          </a:bodyPr>
          <a:lstStyle/>
          <a:p>
            <a:pPr>
              <a:lnSpc>
                <a:spcPct val="90000"/>
              </a:lnSpc>
              <a:spcAft>
                <a:spcPts val="600"/>
              </a:spcAft>
            </a:pPr>
            <a:r>
              <a:rPr lang="en-US" b="1" dirty="0"/>
              <a:t>After scraping we continued to data acquisition and cleaning phase: </a:t>
            </a:r>
          </a:p>
          <a:p>
            <a:pPr marL="742950" lvl="1" indent="-228600">
              <a:lnSpc>
                <a:spcPct val="90000"/>
              </a:lnSpc>
              <a:spcAft>
                <a:spcPts val="600"/>
              </a:spcAft>
              <a:buFont typeface="Arial" panose="020B0604020202020204" pitchFamily="34" charset="0"/>
              <a:buChar char="•"/>
            </a:pPr>
            <a:r>
              <a:rPr lang="en-US" b="1" dirty="0"/>
              <a:t>Remove duplicates while leaving only first copy.</a:t>
            </a:r>
          </a:p>
          <a:p>
            <a:pPr marL="742950" lvl="1" indent="-228600">
              <a:lnSpc>
                <a:spcPct val="90000"/>
              </a:lnSpc>
              <a:spcAft>
                <a:spcPts val="600"/>
              </a:spcAft>
              <a:buFont typeface="Arial" panose="020B0604020202020204" pitchFamily="34" charset="0"/>
              <a:buChar char="•"/>
            </a:pPr>
            <a:r>
              <a:rPr lang="en-US" b="1" dirty="0"/>
              <a:t>Removing corrupt rows containing at least one empty value.</a:t>
            </a:r>
          </a:p>
          <a:p>
            <a:pPr marL="742950" lvl="1" indent="-228600">
              <a:lnSpc>
                <a:spcPct val="90000"/>
              </a:lnSpc>
              <a:spcAft>
                <a:spcPts val="600"/>
              </a:spcAft>
              <a:buFont typeface="Arial" panose="020B0604020202020204" pitchFamily="34" charset="0"/>
              <a:buChar char="•"/>
            </a:pPr>
            <a:r>
              <a:rPr lang="en-US" b="1" dirty="0"/>
              <a:t>Removing rows that contain outlier data.</a:t>
            </a:r>
          </a:p>
        </p:txBody>
      </p:sp>
      <p:graphicFrame>
        <p:nvGraphicFramePr>
          <p:cNvPr id="8" name="דיאגרמה 7">
            <a:extLst>
              <a:ext uri="{FF2B5EF4-FFF2-40B4-BE49-F238E27FC236}">
                <a16:creationId xmlns:a16="http://schemas.microsoft.com/office/drawing/2014/main" id="{17A4B8F9-789A-416D-6676-3E4A22ACA777}"/>
              </a:ext>
            </a:extLst>
          </p:cNvPr>
          <p:cNvGraphicFramePr/>
          <p:nvPr>
            <p:extLst>
              <p:ext uri="{D42A27DB-BD31-4B8C-83A1-F6EECF244321}">
                <p14:modId xmlns:p14="http://schemas.microsoft.com/office/powerpoint/2010/main" val="797419362"/>
              </p:ext>
            </p:extLst>
          </p:nvPr>
        </p:nvGraphicFramePr>
        <p:xfrm>
          <a:off x="9785131" y="5376041"/>
          <a:ext cx="2532993" cy="1492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8224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29" name="Rectangle 4116">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0" name="Freeform: Shape 4118">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4" name="Rectangle 3">
            <a:extLst>
              <a:ext uri="{FF2B5EF4-FFF2-40B4-BE49-F238E27FC236}">
                <a16:creationId xmlns:a16="http://schemas.microsoft.com/office/drawing/2014/main" id="{15CBC5FB-8C7A-4FCE-BBA0-6A89D8904930}"/>
              </a:ext>
            </a:extLst>
          </p:cNvPr>
          <p:cNvSpPr/>
          <p:nvPr/>
        </p:nvSpPr>
        <p:spPr>
          <a:xfrm>
            <a:off x="1246824" y="643467"/>
            <a:ext cx="4772975" cy="180052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n w="12700">
                  <a:solidFill>
                    <a:schemeClr val="tx2">
                      <a:lumMod val="75000"/>
                    </a:schemeClr>
                  </a:solidFill>
                  <a:prstDash val="solid"/>
                </a:ln>
                <a:effectLst>
                  <a:outerShdw dist="38100" dir="2640000" algn="bl" rotWithShape="0">
                    <a:schemeClr val="tx2">
                      <a:lumMod val="75000"/>
                    </a:schemeClr>
                  </a:outerShdw>
                </a:effectLst>
                <a:latin typeface="+mj-lt"/>
                <a:ea typeface="+mj-ea"/>
                <a:cs typeface="+mj-cs"/>
              </a:rPr>
              <a:t>Data cleaning - missing values </a:t>
            </a:r>
          </a:p>
        </p:txBody>
      </p:sp>
      <p:sp>
        <p:nvSpPr>
          <p:cNvPr id="8" name="TextBox 7">
            <a:extLst>
              <a:ext uri="{FF2B5EF4-FFF2-40B4-BE49-F238E27FC236}">
                <a16:creationId xmlns:a16="http://schemas.microsoft.com/office/drawing/2014/main" id="{3001725F-FFA8-4D23-BBDD-7728837A7675}"/>
              </a:ext>
            </a:extLst>
          </p:cNvPr>
          <p:cNvSpPr txBox="1"/>
          <p:nvPr/>
        </p:nvSpPr>
        <p:spPr>
          <a:xfrm>
            <a:off x="606405" y="2111605"/>
            <a:ext cx="5413393" cy="4065358"/>
          </a:xfrm>
          <a:prstGeom prst="rect">
            <a:avLst/>
          </a:prstGeom>
        </p:spPr>
        <p:txBody>
          <a:bodyPr vert="horz" lIns="91440" tIns="45720" rIns="91440" bIns="45720" rtlCol="0">
            <a:normAutofit/>
          </a:bodyPr>
          <a:lstStyle/>
          <a:p>
            <a:pPr marL="228600" lvl="1">
              <a:lnSpc>
                <a:spcPct val="90000"/>
              </a:lnSpc>
              <a:spcAft>
                <a:spcPts val="600"/>
              </a:spcAft>
            </a:pPr>
            <a:endParaRPr lang="en-US" sz="2400" dirty="0"/>
          </a:p>
          <a:p>
            <a:pPr marL="228600" lvl="1">
              <a:lnSpc>
                <a:spcPct val="90000"/>
              </a:lnSpc>
              <a:spcAft>
                <a:spcPts val="600"/>
              </a:spcAft>
            </a:pPr>
            <a:r>
              <a:rPr lang="en-US" sz="2400" dirty="0">
                <a:effectLst/>
              </a:rPr>
              <a:t>We had </a:t>
            </a:r>
            <a:r>
              <a:rPr lang="en-US" sz="2400" dirty="0"/>
              <a:t>some missing parameters while collecting the grades from ‘Location’, ‘Cleanliness’, ‘Service’, ‘Value’.</a:t>
            </a:r>
          </a:p>
          <a:p>
            <a:pPr marL="228600" lvl="1">
              <a:lnSpc>
                <a:spcPct val="90000"/>
              </a:lnSpc>
              <a:spcAft>
                <a:spcPts val="600"/>
              </a:spcAft>
            </a:pPr>
            <a:br>
              <a:rPr lang="en-US" sz="2400" dirty="0"/>
            </a:br>
            <a:r>
              <a:rPr lang="en-US" sz="2400" dirty="0"/>
              <a:t>In some hotel URL’S we found that one or more of these category was missing.</a:t>
            </a:r>
            <a:br>
              <a:rPr lang="en-US" sz="2400" dirty="0"/>
            </a:br>
            <a:endParaRPr lang="en-US" sz="2400" dirty="0"/>
          </a:p>
          <a:p>
            <a:pPr marL="228600" lvl="1">
              <a:lnSpc>
                <a:spcPct val="90000"/>
              </a:lnSpc>
              <a:spcAft>
                <a:spcPts val="600"/>
              </a:spcAft>
            </a:pPr>
            <a:r>
              <a:rPr lang="en-US" sz="2400" dirty="0"/>
              <a:t>In this case we added Nan value</a:t>
            </a:r>
            <a:r>
              <a:rPr lang="en-US" sz="2400" dirty="0">
                <a:effectLst/>
              </a:rPr>
              <a:t>.</a:t>
            </a:r>
          </a:p>
          <a:p>
            <a:pPr lvl="1" indent="-228600">
              <a:lnSpc>
                <a:spcPct val="90000"/>
              </a:lnSpc>
              <a:spcAft>
                <a:spcPts val="600"/>
              </a:spcAft>
              <a:buFont typeface="Arial" panose="020B0604020202020204" pitchFamily="34" charset="0"/>
              <a:buChar char="•"/>
            </a:pPr>
            <a:endParaRPr lang="en-US" sz="2400" b="1" dirty="0"/>
          </a:p>
          <a:p>
            <a:pPr lvl="1" indent="-228600">
              <a:lnSpc>
                <a:spcPct val="90000"/>
              </a:lnSpc>
              <a:spcAft>
                <a:spcPts val="600"/>
              </a:spcAft>
              <a:buFont typeface="Arial" panose="020B0604020202020204" pitchFamily="34" charset="0"/>
              <a:buChar char="•"/>
            </a:pPr>
            <a:endParaRPr lang="en-US" sz="2400" dirty="0"/>
          </a:p>
        </p:txBody>
      </p:sp>
      <p:pic>
        <p:nvPicPr>
          <p:cNvPr id="12" name="תמונה 11">
            <a:extLst>
              <a:ext uri="{FF2B5EF4-FFF2-40B4-BE49-F238E27FC236}">
                <a16:creationId xmlns:a16="http://schemas.microsoft.com/office/drawing/2014/main" id="{5E35DC1B-3427-4451-C7D6-FF05F38B5457}"/>
              </a:ext>
            </a:extLst>
          </p:cNvPr>
          <p:cNvPicPr>
            <a:picLocks noChangeAspect="1"/>
          </p:cNvPicPr>
          <p:nvPr/>
        </p:nvPicPr>
        <p:blipFill>
          <a:blip r:embed="rId3"/>
          <a:stretch>
            <a:fillRect/>
          </a:stretch>
        </p:blipFill>
        <p:spPr>
          <a:xfrm>
            <a:off x="7588577" y="1282289"/>
            <a:ext cx="3959956" cy="12326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תמונה 15">
            <a:extLst>
              <a:ext uri="{FF2B5EF4-FFF2-40B4-BE49-F238E27FC236}">
                <a16:creationId xmlns:a16="http://schemas.microsoft.com/office/drawing/2014/main" id="{80AECB51-5DAA-DA85-6CA9-59BB23E94EE4}"/>
              </a:ext>
            </a:extLst>
          </p:cNvPr>
          <p:cNvPicPr>
            <a:picLocks noChangeAspect="1"/>
          </p:cNvPicPr>
          <p:nvPr/>
        </p:nvPicPr>
        <p:blipFill>
          <a:blip r:embed="rId4"/>
          <a:stretch>
            <a:fillRect/>
          </a:stretch>
        </p:blipFill>
        <p:spPr>
          <a:xfrm>
            <a:off x="7881462" y="3657600"/>
            <a:ext cx="3485820" cy="2585510"/>
          </a:xfrm>
          <a:prstGeom prst="rect">
            <a:avLst/>
          </a:prstGeom>
          <a:ln>
            <a:noFill/>
          </a:ln>
          <a:effectLst>
            <a:softEdge rad="112500"/>
          </a:effectLst>
        </p:spPr>
      </p:pic>
    </p:spTree>
    <p:extLst>
      <p:ext uri="{BB962C8B-B14F-4D97-AF65-F5344CB8AC3E}">
        <p14:creationId xmlns:p14="http://schemas.microsoft.com/office/powerpoint/2010/main" val="3721060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093324F2-29F2-D70B-651E-72EC039691ED}"/>
              </a:ext>
            </a:extLst>
          </p:cNvPr>
          <p:cNvPicPr>
            <a:picLocks noChangeAspect="1"/>
          </p:cNvPicPr>
          <p:nvPr/>
        </p:nvPicPr>
        <p:blipFill rotWithShape="1">
          <a:blip r:embed="rId3">
            <a:duotone>
              <a:prstClr val="black"/>
              <a:schemeClr val="tx2">
                <a:tint val="45000"/>
                <a:satMod val="400000"/>
              </a:schemeClr>
            </a:duotone>
            <a:alphaModFix amt="35000"/>
          </a:blip>
          <a:srcRect l="7775" r="48680" b="-1"/>
          <a:stretch/>
        </p:blipFill>
        <p:spPr>
          <a:xfrm>
            <a:off x="-147185" y="-171691"/>
            <a:ext cx="12188952" cy="6857990"/>
          </a:xfrm>
          <a:prstGeom prst="rect">
            <a:avLst/>
          </a:prstGeom>
        </p:spPr>
      </p:pic>
      <p:sp>
        <p:nvSpPr>
          <p:cNvPr id="6" name="Rectangle 5">
            <a:extLst>
              <a:ext uri="{FF2B5EF4-FFF2-40B4-BE49-F238E27FC236}">
                <a16:creationId xmlns:a16="http://schemas.microsoft.com/office/drawing/2014/main" id="{7E2ABAFC-7BD5-4853-BB23-E07869E2EA4A}"/>
              </a:ext>
            </a:extLst>
          </p:cNvPr>
          <p:cNvSpPr/>
          <p:nvPr/>
        </p:nvSpPr>
        <p:spPr>
          <a:xfrm>
            <a:off x="5947291" y="463960"/>
            <a:ext cx="5314536"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ln w="12700">
                  <a:solidFill>
                    <a:schemeClr val="tx2">
                      <a:lumMod val="75000"/>
                    </a:schemeClr>
                  </a:solidFill>
                  <a:prstDash val="solid"/>
                </a:ln>
                <a:solidFill>
                  <a:schemeClr val="tx1"/>
                </a:solidFill>
                <a:effectLst>
                  <a:outerShdw dist="38100" dir="2640000" algn="bl" rotWithShape="0">
                    <a:schemeClr val="tx2">
                      <a:lumMod val="75000"/>
                    </a:schemeClr>
                  </a:outerShdw>
                </a:effectLst>
                <a:latin typeface="+mj-lt"/>
                <a:ea typeface="+mj-ea"/>
                <a:cs typeface="+mj-cs"/>
              </a:rPr>
              <a:t>Data cleaning – outliers</a:t>
            </a:r>
          </a:p>
        </p:txBody>
      </p:sp>
      <p:sp>
        <p:nvSpPr>
          <p:cNvPr id="5182" name="Freeform: Shape 5181">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Cartoon about statistics, statistical probability and statistical bias">
            <a:extLst>
              <a:ext uri="{FF2B5EF4-FFF2-40B4-BE49-F238E27FC236}">
                <a16:creationId xmlns:a16="http://schemas.microsoft.com/office/drawing/2014/main" id="{84FA5C77-BCB8-42BE-96C2-073E31A1DE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9" b="1"/>
          <a:stretch/>
        </p:blipFill>
        <p:spPr bwMode="auto">
          <a:xfrm>
            <a:off x="-2315" y="-2"/>
            <a:ext cx="5441859" cy="5654940"/>
          </a:xfrm>
          <a:custGeom>
            <a:avLst/>
            <a:gdLst/>
            <a:ahLst/>
            <a:cxnLst/>
            <a:rect l="l" t="t" r="r" b="b"/>
            <a:pathLst>
              <a:path w="5067519" h="5265942">
                <a:moveTo>
                  <a:pt x="0" y="0"/>
                </a:moveTo>
                <a:lnTo>
                  <a:pt x="4097786" y="0"/>
                </a:lnTo>
                <a:lnTo>
                  <a:pt x="4176264" y="71326"/>
                </a:lnTo>
                <a:cubicBezTo>
                  <a:pt x="4726927" y="621989"/>
                  <a:pt x="5067519" y="1382723"/>
                  <a:pt x="5067519" y="2223006"/>
                </a:cubicBezTo>
                <a:cubicBezTo>
                  <a:pt x="5067519" y="3903573"/>
                  <a:pt x="3705150" y="5265942"/>
                  <a:pt x="2024583" y="5265942"/>
                </a:cubicBezTo>
                <a:cubicBezTo>
                  <a:pt x="1315594" y="5265942"/>
                  <a:pt x="663237" y="5023470"/>
                  <a:pt x="145914" y="4616926"/>
                </a:cubicBezTo>
                <a:lnTo>
                  <a:pt x="0" y="4489006"/>
                </a:ln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1E28D08-B001-4F8F-B265-27E7B601421F}"/>
              </a:ext>
            </a:extLst>
          </p:cNvPr>
          <p:cNvSpPr txBox="1"/>
          <p:nvPr/>
        </p:nvSpPr>
        <p:spPr>
          <a:xfrm>
            <a:off x="5754089" y="1949080"/>
            <a:ext cx="6287678" cy="3375920"/>
          </a:xfrm>
          <a:prstGeom prst="rect">
            <a:avLst/>
          </a:prstGeom>
        </p:spPr>
        <p:txBody>
          <a:bodyPr vert="horz" lIns="91440" tIns="45720" rIns="91440" bIns="45720" rtlCol="0" anchor="t">
            <a:normAutofit/>
          </a:bodyPr>
          <a:lstStyle/>
          <a:p>
            <a:pPr>
              <a:lnSpc>
                <a:spcPct val="90000"/>
              </a:lnSpc>
              <a:spcAft>
                <a:spcPts val="600"/>
              </a:spcAft>
            </a:pPr>
            <a:r>
              <a:rPr lang="en-US" sz="2800" dirty="0"/>
              <a:t>After working on the data, we noticed that some of the values in TripAdvisor rating column seemed to be too low to be true.</a:t>
            </a:r>
            <a:br>
              <a:rPr lang="en-US" sz="2800" dirty="0"/>
            </a:br>
            <a:br>
              <a:rPr lang="en-US" sz="2800" dirty="0"/>
            </a:br>
            <a:r>
              <a:rPr lang="en-US" sz="2800" dirty="0"/>
              <a:t>In-order to make our data more accurate, we used outlier detection </a:t>
            </a:r>
            <a:r>
              <a:rPr lang="en-US" sz="2800" dirty="0" err="1"/>
              <a:t>iqr</a:t>
            </a:r>
            <a:r>
              <a:rPr lang="en-US" sz="2800" dirty="0"/>
              <a:t> function.</a:t>
            </a:r>
          </a:p>
          <a:p>
            <a:pPr>
              <a:lnSpc>
                <a:spcPct val="90000"/>
              </a:lnSpc>
              <a:spcAft>
                <a:spcPts val="600"/>
              </a:spcAft>
            </a:pPr>
            <a:endParaRPr lang="en-US" sz="2400" dirty="0"/>
          </a:p>
          <a:p>
            <a:pPr>
              <a:lnSpc>
                <a:spcPct val="90000"/>
              </a:lnSpc>
              <a:spcAft>
                <a:spcPts val="600"/>
              </a:spcAft>
            </a:pPr>
            <a:endParaRPr lang="en-US" sz="2400" dirty="0"/>
          </a:p>
        </p:txBody>
      </p:sp>
    </p:spTree>
    <p:extLst>
      <p:ext uri="{BB962C8B-B14F-4D97-AF65-F5344CB8AC3E}">
        <p14:creationId xmlns:p14="http://schemas.microsoft.com/office/powerpoint/2010/main" val="268314590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תיבת טקסט 8">
            <a:extLst>
              <a:ext uri="{FF2B5EF4-FFF2-40B4-BE49-F238E27FC236}">
                <a16:creationId xmlns:a16="http://schemas.microsoft.com/office/drawing/2014/main" id="{E9DD6D37-11E1-366D-203E-64AF1F81B5B0}"/>
              </a:ext>
            </a:extLst>
          </p:cNvPr>
          <p:cNvSpPr txBox="1"/>
          <p:nvPr/>
        </p:nvSpPr>
        <p:spPr>
          <a:xfrm>
            <a:off x="438912" y="2318428"/>
            <a:ext cx="5151183" cy="4074075"/>
          </a:xfrm>
          <a:prstGeom prst="rect">
            <a:avLst/>
          </a:prstGeom>
        </p:spPr>
        <p:txBody>
          <a:bodyPr vert="horz" lIns="91440" tIns="45720" rIns="91440" bIns="45720" rtlCol="0">
            <a:normAutofit/>
          </a:bodyPr>
          <a:lstStyle/>
          <a:p>
            <a:pPr>
              <a:lnSpc>
                <a:spcPct val="90000"/>
              </a:lnSpc>
              <a:spcAft>
                <a:spcPts val="600"/>
              </a:spcAft>
            </a:pPr>
            <a:r>
              <a:rPr lang="en-US" dirty="0"/>
              <a:t>Like any other business, TripAdvisor website wants customers to continue making purchases.</a:t>
            </a:r>
          </a:p>
          <a:p>
            <a:pPr>
              <a:lnSpc>
                <a:spcPct val="90000"/>
              </a:lnSpc>
              <a:spcAft>
                <a:spcPts val="600"/>
              </a:spcAft>
            </a:pPr>
            <a:r>
              <a:rPr lang="en-US" dirty="0"/>
              <a:t>It thins out and removes hotels that are considered low quality. </a:t>
            </a:r>
          </a:p>
          <a:p>
            <a:pPr>
              <a:lnSpc>
                <a:spcPct val="90000"/>
              </a:lnSpc>
              <a:spcAft>
                <a:spcPts val="600"/>
              </a:spcAft>
            </a:pPr>
            <a:r>
              <a:rPr lang="en-US" dirty="0"/>
              <a:t>As you can see in the first chart there are very few hotels with rating lower than 3.5.</a:t>
            </a:r>
            <a:br>
              <a:rPr lang="en-US" dirty="0"/>
            </a:br>
            <a:br>
              <a:rPr lang="en-US" dirty="0"/>
            </a:br>
            <a:r>
              <a:rPr lang="en-US" dirty="0"/>
              <a:t>In order to be published on TripAdvisor website these hotels are required to stand in specific standards. </a:t>
            </a:r>
          </a:p>
          <a:p>
            <a:pPr>
              <a:lnSpc>
                <a:spcPct val="90000"/>
              </a:lnSpc>
              <a:spcAft>
                <a:spcPts val="600"/>
              </a:spcAft>
            </a:pPr>
            <a:endParaRPr lang="en-US" dirty="0"/>
          </a:p>
          <a:p>
            <a:pPr>
              <a:lnSpc>
                <a:spcPct val="90000"/>
              </a:lnSpc>
              <a:spcAft>
                <a:spcPts val="600"/>
              </a:spcAft>
            </a:pPr>
            <a:r>
              <a:rPr lang="en-US" dirty="0"/>
              <a:t>We handled this abnormal data by removing those hotels that are candidates for removal from the site and are not relevant to us.</a:t>
            </a:r>
          </a:p>
          <a:p>
            <a:pPr indent="-228600">
              <a:lnSpc>
                <a:spcPct val="90000"/>
              </a:lnSpc>
              <a:spcAft>
                <a:spcPts val="600"/>
              </a:spcAft>
              <a:buFont typeface="Arial" panose="020B0604020202020204" pitchFamily="34" charset="0"/>
              <a:buChar char="•"/>
            </a:pPr>
            <a:endParaRPr lang="en-US" dirty="0"/>
          </a:p>
        </p:txBody>
      </p:sp>
      <p:pic>
        <p:nvPicPr>
          <p:cNvPr id="6" name="תמונה 5">
            <a:extLst>
              <a:ext uri="{FF2B5EF4-FFF2-40B4-BE49-F238E27FC236}">
                <a16:creationId xmlns:a16="http://schemas.microsoft.com/office/drawing/2014/main" id="{66B3D212-146D-D2ED-172A-14C065EA4EE3}"/>
              </a:ext>
            </a:extLst>
          </p:cNvPr>
          <p:cNvPicPr>
            <a:picLocks noChangeAspect="1"/>
          </p:cNvPicPr>
          <p:nvPr/>
        </p:nvPicPr>
        <p:blipFill rotWithShape="1">
          <a:blip r:embed="rId3"/>
          <a:srcRect l="2509" r="6620" b="4738"/>
          <a:stretch/>
        </p:blipFill>
        <p:spPr>
          <a:xfrm>
            <a:off x="6817123" y="517600"/>
            <a:ext cx="4736209" cy="2743200"/>
          </a:xfrm>
          <a:prstGeom prst="rect">
            <a:avLst/>
          </a:prstGeom>
        </p:spPr>
      </p:pic>
      <p:pic>
        <p:nvPicPr>
          <p:cNvPr id="7" name="תמונה 6">
            <a:extLst>
              <a:ext uri="{FF2B5EF4-FFF2-40B4-BE49-F238E27FC236}">
                <a16:creationId xmlns:a16="http://schemas.microsoft.com/office/drawing/2014/main" id="{BAC813FE-DFD4-30B3-CAA5-064F12E64132}"/>
              </a:ext>
            </a:extLst>
          </p:cNvPr>
          <p:cNvPicPr>
            <a:picLocks noChangeAspect="1"/>
          </p:cNvPicPr>
          <p:nvPr/>
        </p:nvPicPr>
        <p:blipFill>
          <a:blip r:embed="rId4"/>
          <a:stretch>
            <a:fillRect/>
          </a:stretch>
        </p:blipFill>
        <p:spPr>
          <a:xfrm>
            <a:off x="6617368" y="3446054"/>
            <a:ext cx="5135719" cy="2709092"/>
          </a:xfrm>
          <a:prstGeom prst="rect">
            <a:avLst/>
          </a:prstGeom>
        </p:spPr>
      </p:pic>
      <p:sp>
        <p:nvSpPr>
          <p:cNvPr id="13" name="תיבת טקסט 12">
            <a:extLst>
              <a:ext uri="{FF2B5EF4-FFF2-40B4-BE49-F238E27FC236}">
                <a16:creationId xmlns:a16="http://schemas.microsoft.com/office/drawing/2014/main" id="{D9FB32F1-A5DB-4285-6E7B-29831D23D083}"/>
              </a:ext>
            </a:extLst>
          </p:cNvPr>
          <p:cNvSpPr txBox="1"/>
          <p:nvPr/>
        </p:nvSpPr>
        <p:spPr>
          <a:xfrm>
            <a:off x="681114" y="1379710"/>
            <a:ext cx="2740816" cy="535531"/>
          </a:xfrm>
          <a:prstGeom prst="rect">
            <a:avLst/>
          </a:prstGeom>
          <a:noFill/>
        </p:spPr>
        <p:txBody>
          <a:bodyPr wrap="square">
            <a:spAutoFit/>
          </a:bodyPr>
          <a:lstStyle/>
          <a:p>
            <a:pPr>
              <a:lnSpc>
                <a:spcPct val="90000"/>
              </a:lnSpc>
              <a:spcBef>
                <a:spcPct val="0"/>
              </a:spcBef>
              <a:spcAft>
                <a:spcPts val="600"/>
              </a:spcAft>
            </a:pPr>
            <a:r>
              <a:rPr lang="en-US" sz="3200" b="1" dirty="0">
                <a:ln w="12700">
                  <a:solidFill>
                    <a:schemeClr val="tx2">
                      <a:lumMod val="75000"/>
                    </a:schemeClr>
                  </a:solidFill>
                  <a:prstDash val="solid"/>
                </a:ln>
                <a:effectLst>
                  <a:outerShdw dist="38100" dir="2640000" algn="bl" rotWithShape="0">
                    <a:schemeClr val="tx2">
                      <a:lumMod val="75000"/>
                    </a:schemeClr>
                  </a:outerShdw>
                </a:effectLst>
                <a:latin typeface="+mj-lt"/>
                <a:ea typeface="+mj-ea"/>
                <a:cs typeface="+mj-cs"/>
              </a:rPr>
              <a:t>Normalize data</a:t>
            </a:r>
          </a:p>
        </p:txBody>
      </p:sp>
      <p:sp>
        <p:nvSpPr>
          <p:cNvPr id="2" name="תיבת טקסט 12">
            <a:extLst>
              <a:ext uri="{FF2B5EF4-FFF2-40B4-BE49-F238E27FC236}">
                <a16:creationId xmlns:a16="http://schemas.microsoft.com/office/drawing/2014/main" id="{6A62C614-B016-A0A9-0EBB-2B47D15BC4F4}"/>
              </a:ext>
            </a:extLst>
          </p:cNvPr>
          <p:cNvSpPr txBox="1"/>
          <p:nvPr/>
        </p:nvSpPr>
        <p:spPr>
          <a:xfrm>
            <a:off x="6360099" y="1493526"/>
            <a:ext cx="372387" cy="535531"/>
          </a:xfrm>
          <a:prstGeom prst="rect">
            <a:avLst/>
          </a:prstGeom>
          <a:noFill/>
        </p:spPr>
        <p:txBody>
          <a:bodyPr wrap="square">
            <a:spAutoFit/>
          </a:bodyPr>
          <a:lstStyle/>
          <a:p>
            <a:pPr>
              <a:lnSpc>
                <a:spcPct val="90000"/>
              </a:lnSpc>
              <a:spcBef>
                <a:spcPct val="0"/>
              </a:spcBef>
              <a:spcAft>
                <a:spcPts val="600"/>
              </a:spcAft>
            </a:pPr>
            <a:r>
              <a:rPr lang="en-US" sz="3200" b="1" dirty="0">
                <a:ln w="12700">
                  <a:solidFill>
                    <a:schemeClr val="tx2">
                      <a:lumMod val="75000"/>
                    </a:schemeClr>
                  </a:solidFill>
                  <a:prstDash val="solid"/>
                </a:ln>
                <a:effectLst>
                  <a:outerShdw dist="38100" dir="2640000" algn="bl" rotWithShape="0">
                    <a:schemeClr val="tx2">
                      <a:lumMod val="75000"/>
                    </a:schemeClr>
                  </a:outerShdw>
                </a:effectLst>
                <a:latin typeface="+mj-lt"/>
                <a:ea typeface="+mj-ea"/>
                <a:cs typeface="+mj-cs"/>
              </a:rPr>
              <a:t>1</a:t>
            </a:r>
          </a:p>
        </p:txBody>
      </p:sp>
      <p:sp>
        <p:nvSpPr>
          <p:cNvPr id="3" name="תיבת טקסט 12">
            <a:extLst>
              <a:ext uri="{FF2B5EF4-FFF2-40B4-BE49-F238E27FC236}">
                <a16:creationId xmlns:a16="http://schemas.microsoft.com/office/drawing/2014/main" id="{4B767405-1F9E-DE05-F9CD-970BE7F4184D}"/>
              </a:ext>
            </a:extLst>
          </p:cNvPr>
          <p:cNvSpPr txBox="1"/>
          <p:nvPr/>
        </p:nvSpPr>
        <p:spPr>
          <a:xfrm>
            <a:off x="6360100" y="4369941"/>
            <a:ext cx="372387" cy="535531"/>
          </a:xfrm>
          <a:prstGeom prst="rect">
            <a:avLst/>
          </a:prstGeom>
          <a:noFill/>
        </p:spPr>
        <p:txBody>
          <a:bodyPr wrap="square">
            <a:spAutoFit/>
          </a:bodyPr>
          <a:lstStyle/>
          <a:p>
            <a:pPr>
              <a:lnSpc>
                <a:spcPct val="90000"/>
              </a:lnSpc>
              <a:spcBef>
                <a:spcPct val="0"/>
              </a:spcBef>
              <a:spcAft>
                <a:spcPts val="600"/>
              </a:spcAft>
            </a:pPr>
            <a:r>
              <a:rPr lang="en-US" sz="3200" b="1" dirty="0">
                <a:ln w="12700">
                  <a:solidFill>
                    <a:schemeClr val="tx2">
                      <a:lumMod val="75000"/>
                    </a:schemeClr>
                  </a:solidFill>
                  <a:prstDash val="solid"/>
                </a:ln>
                <a:effectLst>
                  <a:outerShdw dist="38100" dir="2640000" algn="bl" rotWithShape="0">
                    <a:schemeClr val="tx2">
                      <a:lumMod val="75000"/>
                    </a:schemeClr>
                  </a:outerShdw>
                </a:effectLst>
                <a:latin typeface="+mj-lt"/>
                <a:ea typeface="+mj-ea"/>
                <a:cs typeface="+mj-cs"/>
              </a:rPr>
              <a:t>2</a:t>
            </a:r>
          </a:p>
        </p:txBody>
      </p:sp>
    </p:spTree>
    <p:extLst>
      <p:ext uri="{BB962C8B-B14F-4D97-AF65-F5344CB8AC3E}">
        <p14:creationId xmlns:p14="http://schemas.microsoft.com/office/powerpoint/2010/main" val="1166061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מציין מיקום תוכן 4" descr="תמונה שמכילה טקסט, שלט&#10;&#10;התיאור נוצר באופן אוטומטי">
            <a:extLst>
              <a:ext uri="{FF2B5EF4-FFF2-40B4-BE49-F238E27FC236}">
                <a16:creationId xmlns:a16="http://schemas.microsoft.com/office/drawing/2014/main" id="{B4C1BD0A-F091-727B-00FF-B5F1AB0F38EF}"/>
              </a:ext>
            </a:extLst>
          </p:cNvPr>
          <p:cNvPicPr>
            <a:picLocks noGrp="1" noChangeAspect="1"/>
          </p:cNvPicPr>
          <p:nvPr>
            <p:ph idx="1"/>
          </p:nvPr>
        </p:nvPicPr>
        <p:blipFill rotWithShape="1">
          <a:blip r:embed="rId2"/>
          <a:srcRect t="8654" b="6775"/>
          <a:stretch/>
        </p:blipFill>
        <p:spPr>
          <a:xfrm>
            <a:off x="20" y="1282"/>
            <a:ext cx="12191980" cy="6856718"/>
          </a:xfrm>
          <a:prstGeom prst="rect">
            <a:avLst/>
          </a:prstGeom>
        </p:spPr>
      </p:pic>
      <p:graphicFrame>
        <p:nvGraphicFramePr>
          <p:cNvPr id="9" name="דיאגרמה 8">
            <a:extLst>
              <a:ext uri="{FF2B5EF4-FFF2-40B4-BE49-F238E27FC236}">
                <a16:creationId xmlns:a16="http://schemas.microsoft.com/office/drawing/2014/main" id="{A609A0A8-F553-90D2-E446-449E93FE7BA1}"/>
              </a:ext>
            </a:extLst>
          </p:cNvPr>
          <p:cNvGraphicFramePr/>
          <p:nvPr>
            <p:extLst>
              <p:ext uri="{D42A27DB-BD31-4B8C-83A1-F6EECF244321}">
                <p14:modId xmlns:p14="http://schemas.microsoft.com/office/powerpoint/2010/main" val="3597377149"/>
              </p:ext>
            </p:extLst>
          </p:nvPr>
        </p:nvGraphicFramePr>
        <p:xfrm>
          <a:off x="9816664" y="0"/>
          <a:ext cx="2375336" cy="1502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794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5" name="Rectangle 2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E2ABAFC-7BD5-4853-BB23-E07869E2EA4A}"/>
              </a:ext>
            </a:extLst>
          </p:cNvPr>
          <p:cNvSpPr/>
          <p:nvPr/>
        </p:nvSpPr>
        <p:spPr>
          <a:xfrm>
            <a:off x="1043631" y="873940"/>
            <a:ext cx="4928291" cy="10357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300" b="1" dirty="0">
                <a:ln w="12700">
                  <a:solidFill>
                    <a:schemeClr val="tx2">
                      <a:lumMod val="75000"/>
                    </a:schemeClr>
                  </a:solidFill>
                  <a:prstDash val="solid"/>
                </a:ln>
                <a:effectLst>
                  <a:outerShdw dist="38100" dir="2640000" algn="bl" rotWithShape="0">
                    <a:schemeClr val="tx2">
                      <a:lumMod val="75000"/>
                    </a:schemeClr>
                  </a:outerShdw>
                </a:effectLst>
                <a:latin typeface="+mj-lt"/>
                <a:ea typeface="+mj-ea"/>
                <a:cs typeface="+mj-cs"/>
              </a:rPr>
              <a:t>EDA – influence of cleaning on rating</a:t>
            </a:r>
          </a:p>
        </p:txBody>
      </p:sp>
      <p:sp>
        <p:nvSpPr>
          <p:cNvPr id="17" name="TextBox 2">
            <a:extLst>
              <a:ext uri="{FF2B5EF4-FFF2-40B4-BE49-F238E27FC236}">
                <a16:creationId xmlns:a16="http://schemas.microsoft.com/office/drawing/2014/main" id="{869262F2-2A83-97B0-DA74-90F0695CDE2D}"/>
              </a:ext>
            </a:extLst>
          </p:cNvPr>
          <p:cNvSpPr txBox="1"/>
          <p:nvPr/>
        </p:nvSpPr>
        <p:spPr>
          <a:xfrm>
            <a:off x="629354" y="2191804"/>
            <a:ext cx="5839402" cy="3677123"/>
          </a:xfrm>
          <a:prstGeom prst="rect">
            <a:avLst/>
          </a:prstGeom>
        </p:spPr>
        <p:txBody>
          <a:bodyPr vert="horz" lIns="91440" tIns="45720" rIns="91440" bIns="45720" rtlCol="0" anchor="ctr">
            <a:normAutofit/>
          </a:bodyPr>
          <a:lstStyle/>
          <a:p>
            <a:pPr>
              <a:lnSpc>
                <a:spcPct val="90000"/>
              </a:lnSpc>
              <a:spcAft>
                <a:spcPts val="600"/>
              </a:spcAft>
            </a:pPr>
            <a:r>
              <a:rPr lang="en-US" sz="2400" dirty="0"/>
              <a:t>In this diagram we can see the cleaning service rating influence of on TripAdvisor rating. </a:t>
            </a:r>
          </a:p>
          <a:p>
            <a:pPr>
              <a:lnSpc>
                <a:spcPct val="90000"/>
              </a:lnSpc>
              <a:spcAft>
                <a:spcPts val="600"/>
              </a:spcAft>
            </a:pPr>
            <a:endParaRPr lang="en-US" sz="2400" dirty="0"/>
          </a:p>
          <a:p>
            <a:pPr>
              <a:lnSpc>
                <a:spcPct val="90000"/>
              </a:lnSpc>
              <a:spcAft>
                <a:spcPts val="600"/>
              </a:spcAft>
            </a:pPr>
            <a:r>
              <a:rPr lang="en-US" sz="2400" dirty="0"/>
              <a:t>As the minimum cleanness score is higher, </a:t>
            </a:r>
            <a:br>
              <a:rPr lang="en-US" sz="2400" dirty="0"/>
            </a:br>
            <a:r>
              <a:rPr lang="en-US" sz="2400" dirty="0"/>
              <a:t>the TripAdvisor rating is higher.</a:t>
            </a:r>
          </a:p>
        </p:txBody>
      </p:sp>
      <p:sp>
        <p:nvSpPr>
          <p:cNvPr id="31" name="Rectangle 30">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תמונה 13">
            <a:extLst>
              <a:ext uri="{FF2B5EF4-FFF2-40B4-BE49-F238E27FC236}">
                <a16:creationId xmlns:a16="http://schemas.microsoft.com/office/drawing/2014/main" id="{6789A063-503E-E921-3360-BEF52BF2241E}"/>
              </a:ext>
            </a:extLst>
          </p:cNvPr>
          <p:cNvPicPr>
            <a:picLocks noChangeAspect="1"/>
          </p:cNvPicPr>
          <p:nvPr/>
        </p:nvPicPr>
        <p:blipFill>
          <a:blip r:embed="rId2"/>
          <a:stretch>
            <a:fillRect/>
          </a:stretch>
        </p:blipFill>
        <p:spPr>
          <a:xfrm>
            <a:off x="6841066" y="4394537"/>
            <a:ext cx="4305905" cy="935421"/>
          </a:xfrm>
          <a:prstGeom prst="rect">
            <a:avLst/>
          </a:prstGeom>
        </p:spPr>
      </p:pic>
      <p:cxnSp>
        <p:nvCxnSpPr>
          <p:cNvPr id="35" name="Straight Connector 3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תמונה 2">
            <a:extLst>
              <a:ext uri="{FF2B5EF4-FFF2-40B4-BE49-F238E27FC236}">
                <a16:creationId xmlns:a16="http://schemas.microsoft.com/office/drawing/2014/main" id="{B7866CC6-0CC8-C0CD-7ECE-1846D617445E}"/>
              </a:ext>
            </a:extLst>
          </p:cNvPr>
          <p:cNvPicPr>
            <a:picLocks noChangeAspect="1"/>
          </p:cNvPicPr>
          <p:nvPr/>
        </p:nvPicPr>
        <p:blipFill rotWithShape="1">
          <a:blip r:embed="rId3"/>
          <a:srcRect l="3389" t="6082" r="5151"/>
          <a:stretch/>
        </p:blipFill>
        <p:spPr>
          <a:xfrm>
            <a:off x="7098110" y="365759"/>
            <a:ext cx="3830623" cy="2971799"/>
          </a:xfrm>
          <a:prstGeom prst="rect">
            <a:avLst/>
          </a:prstGeom>
        </p:spPr>
      </p:pic>
    </p:spTree>
    <p:extLst>
      <p:ext uri="{BB962C8B-B14F-4D97-AF65-F5344CB8AC3E}">
        <p14:creationId xmlns:p14="http://schemas.microsoft.com/office/powerpoint/2010/main" val="2463253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124144FD-0F41-E82F-8689-634F320D065C}"/>
              </a:ext>
            </a:extLst>
          </p:cNvPr>
          <p:cNvSpPr/>
          <p:nvPr/>
        </p:nvSpPr>
        <p:spPr>
          <a:xfrm>
            <a:off x="649224" y="629266"/>
            <a:ext cx="5102351"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n w="12700">
                  <a:solidFill>
                    <a:schemeClr val="tx2">
                      <a:lumMod val="75000"/>
                    </a:schemeClr>
                  </a:solidFill>
                  <a:prstDash val="solid"/>
                </a:ln>
                <a:effectLst>
                  <a:outerShdw dist="38100" dir="2640000" algn="bl" rotWithShape="0">
                    <a:schemeClr val="tx2">
                      <a:lumMod val="75000"/>
                    </a:schemeClr>
                  </a:outerShdw>
                </a:effectLst>
                <a:latin typeface="+mj-lt"/>
                <a:ea typeface="+mj-ea"/>
                <a:cs typeface="+mj-cs"/>
              </a:rPr>
              <a:t>EDA – </a:t>
            </a:r>
            <a:br>
              <a:rPr lang="en-US" sz="4400" b="1" dirty="0">
                <a:ln w="12700">
                  <a:solidFill>
                    <a:schemeClr val="tx2">
                      <a:lumMod val="75000"/>
                    </a:schemeClr>
                  </a:solidFill>
                  <a:prstDash val="solid"/>
                </a:ln>
                <a:effectLst>
                  <a:outerShdw dist="38100" dir="2640000" algn="bl" rotWithShape="0">
                    <a:schemeClr val="tx2">
                      <a:lumMod val="75000"/>
                    </a:schemeClr>
                  </a:outerShdw>
                </a:effectLst>
                <a:latin typeface="+mj-lt"/>
                <a:ea typeface="+mj-ea"/>
                <a:cs typeface="+mj-cs"/>
              </a:rPr>
            </a:br>
            <a:r>
              <a:rPr lang="en-US" sz="4400" b="1" dirty="0">
                <a:ln w="12700">
                  <a:solidFill>
                    <a:schemeClr val="tx2">
                      <a:lumMod val="75000"/>
                    </a:schemeClr>
                  </a:solidFill>
                  <a:prstDash val="solid"/>
                </a:ln>
                <a:effectLst>
                  <a:outerShdw dist="38100" dir="2640000" algn="bl" rotWithShape="0">
                    <a:schemeClr val="tx2">
                      <a:lumMod val="75000"/>
                    </a:schemeClr>
                  </a:outerShdw>
                </a:effectLst>
                <a:latin typeface="+mj-lt"/>
                <a:ea typeface="+mj-ea"/>
                <a:cs typeface="+mj-cs"/>
              </a:rPr>
              <a:t>Hotels rating pie</a:t>
            </a:r>
          </a:p>
        </p:txBody>
      </p:sp>
      <p:sp>
        <p:nvSpPr>
          <p:cNvPr id="8" name="Rectangle 1">
            <a:extLst>
              <a:ext uri="{FF2B5EF4-FFF2-40B4-BE49-F238E27FC236}">
                <a16:creationId xmlns:a16="http://schemas.microsoft.com/office/drawing/2014/main" id="{C9419BD5-151F-180A-C148-3BB9EF2FAF59}"/>
              </a:ext>
            </a:extLst>
          </p:cNvPr>
          <p:cNvSpPr/>
          <p:nvPr/>
        </p:nvSpPr>
        <p:spPr>
          <a:xfrm>
            <a:off x="649224" y="2469077"/>
            <a:ext cx="5102351" cy="3785419"/>
          </a:xfrm>
          <a:prstGeom prst="rect">
            <a:avLst/>
          </a:prstGeom>
        </p:spPr>
        <p:txBody>
          <a:bodyPr vert="horz" lIns="91440" tIns="45720" rIns="91440" bIns="45720" rtlCol="0">
            <a:normAutofit/>
          </a:bodyPr>
          <a:lstStyle/>
          <a:p>
            <a:pPr>
              <a:lnSpc>
                <a:spcPct val="90000"/>
              </a:lnSpc>
              <a:spcAft>
                <a:spcPts val="600"/>
              </a:spcAft>
            </a:pPr>
            <a:r>
              <a:rPr lang="en-US" sz="2400" b="1" u="sng" dirty="0">
                <a:ln w="0"/>
              </a:rPr>
              <a:t>So.. What am I looking at?</a:t>
            </a:r>
          </a:p>
          <a:p>
            <a:pPr>
              <a:lnSpc>
                <a:spcPct val="90000"/>
              </a:lnSpc>
              <a:spcAft>
                <a:spcPts val="600"/>
              </a:spcAft>
            </a:pPr>
            <a:endParaRPr lang="en-US" sz="2400" dirty="0">
              <a:ln w="0"/>
            </a:endParaRPr>
          </a:p>
          <a:p>
            <a:pPr>
              <a:lnSpc>
                <a:spcPct val="90000"/>
              </a:lnSpc>
              <a:spcAft>
                <a:spcPts val="600"/>
              </a:spcAft>
            </a:pPr>
            <a:r>
              <a:rPr lang="en-US" sz="2400" dirty="0">
                <a:ln w="0"/>
              </a:rPr>
              <a:t>A pie chart which was created using matplotlib.pyplot library.</a:t>
            </a:r>
          </a:p>
          <a:p>
            <a:pPr>
              <a:lnSpc>
                <a:spcPct val="90000"/>
              </a:lnSpc>
              <a:spcAft>
                <a:spcPts val="600"/>
              </a:spcAft>
            </a:pPr>
            <a:r>
              <a:rPr lang="en-US" sz="2400" dirty="0">
                <a:ln w="0"/>
              </a:rPr>
              <a:t>It shows the partition of grades between different hotels that exist in our data frame.</a:t>
            </a:r>
          </a:p>
          <a:p>
            <a:pPr>
              <a:lnSpc>
                <a:spcPct val="90000"/>
              </a:lnSpc>
              <a:spcAft>
                <a:spcPts val="600"/>
              </a:spcAft>
            </a:pPr>
            <a:endParaRPr lang="en-US" sz="2400" b="0" cap="none" spc="0" dirty="0">
              <a:ln w="0"/>
            </a:endParaRPr>
          </a:p>
        </p:txBody>
      </p:sp>
      <p:sp>
        <p:nvSpPr>
          <p:cNvPr id="14" name="Rectangle 13">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7274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תמונה 5" descr="תמונה שמכילה טקסט&#10;&#10;התיאור נוצר באופן אוטומטי">
            <a:extLst>
              <a:ext uri="{FF2B5EF4-FFF2-40B4-BE49-F238E27FC236}">
                <a16:creationId xmlns:a16="http://schemas.microsoft.com/office/drawing/2014/main" id="{6E286911-772E-EA51-6787-F378127359DE}"/>
              </a:ext>
            </a:extLst>
          </p:cNvPr>
          <p:cNvPicPr>
            <a:picLocks noChangeAspect="1"/>
          </p:cNvPicPr>
          <p:nvPr/>
        </p:nvPicPr>
        <p:blipFill>
          <a:blip r:embed="rId3"/>
          <a:stretch>
            <a:fillRect/>
          </a:stretch>
        </p:blipFill>
        <p:spPr>
          <a:xfrm>
            <a:off x="7059168" y="4376847"/>
            <a:ext cx="4206240" cy="1012097"/>
          </a:xfrm>
          <a:prstGeom prst="rect">
            <a:avLst/>
          </a:prstGeom>
          <a:effectLst/>
        </p:spPr>
      </p:pic>
      <p:pic>
        <p:nvPicPr>
          <p:cNvPr id="3" name="תמונה 2">
            <a:extLst>
              <a:ext uri="{FF2B5EF4-FFF2-40B4-BE49-F238E27FC236}">
                <a16:creationId xmlns:a16="http://schemas.microsoft.com/office/drawing/2014/main" id="{13DDB808-F008-B144-9921-BC89A139A4F2}"/>
              </a:ext>
            </a:extLst>
          </p:cNvPr>
          <p:cNvPicPr>
            <a:picLocks noChangeAspect="1"/>
          </p:cNvPicPr>
          <p:nvPr/>
        </p:nvPicPr>
        <p:blipFill rotWithShape="1">
          <a:blip r:embed="rId4"/>
          <a:srcRect l="7047" t="13816" r="15201" b="13339"/>
          <a:stretch/>
        </p:blipFill>
        <p:spPr>
          <a:xfrm>
            <a:off x="7320111" y="494729"/>
            <a:ext cx="3453158" cy="2743200"/>
          </a:xfrm>
          <a:prstGeom prst="rect">
            <a:avLst/>
          </a:prstGeom>
        </p:spPr>
      </p:pic>
    </p:spTree>
    <p:extLst>
      <p:ext uri="{BB962C8B-B14F-4D97-AF65-F5344CB8AC3E}">
        <p14:creationId xmlns:p14="http://schemas.microsoft.com/office/powerpoint/2010/main" val="1515581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B4CB4A7-E78D-4713-9EAA-5069331B9CBA}"/>
              </a:ext>
            </a:extLst>
          </p:cNvPr>
          <p:cNvSpPr>
            <a:spLocks noGrp="1"/>
          </p:cNvSpPr>
          <p:nvPr>
            <p:ph type="ctrTitle"/>
          </p:nvPr>
        </p:nvSpPr>
        <p:spPr>
          <a:xfrm>
            <a:off x="742950" y="742951"/>
            <a:ext cx="3476625" cy="4962524"/>
          </a:xfrm>
        </p:spPr>
        <p:txBody>
          <a:bodyPr vert="horz" lIns="91440" tIns="45720" rIns="91440" bIns="45720" rtlCol="0" anchor="ctr">
            <a:normAutofit/>
          </a:bodyPr>
          <a:lstStyle/>
          <a:p>
            <a:r>
              <a:rPr lang="en-US" sz="4800" b="1" kern="1200">
                <a:ln w="12700">
                  <a:solidFill>
                    <a:schemeClr val="tx2">
                      <a:lumMod val="75000"/>
                    </a:schemeClr>
                  </a:solidFill>
                  <a:prstDash val="solid"/>
                </a:ln>
                <a:solidFill>
                  <a:srgbClr val="FFFFFF"/>
                </a:solidFill>
                <a:effectLst>
                  <a:outerShdw dist="38100" dir="2640000" algn="bl" rotWithShape="0">
                    <a:schemeClr val="tx2">
                      <a:lumMod val="75000"/>
                    </a:schemeClr>
                  </a:outerShdw>
                </a:effectLst>
                <a:latin typeface="+mj-lt"/>
                <a:ea typeface="+mj-ea"/>
                <a:cs typeface="+mj-cs"/>
              </a:rPr>
              <a:t>Machine Learning</a:t>
            </a:r>
          </a:p>
        </p:txBody>
      </p:sp>
      <p:pic>
        <p:nvPicPr>
          <p:cNvPr id="3076" name="Picture 4" descr="The Definitive Guide to Using a Deep Learning or Machine Learning Chatbot  for Your Business">
            <a:extLst>
              <a:ext uri="{FF2B5EF4-FFF2-40B4-BE49-F238E27FC236}">
                <a16:creationId xmlns:a16="http://schemas.microsoft.com/office/drawing/2014/main" id="{100A70CB-D3DA-EE3F-C522-01712EB02FA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60536" y="212495"/>
            <a:ext cx="6946831" cy="60958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דיאגרמה 1">
            <a:extLst>
              <a:ext uri="{FF2B5EF4-FFF2-40B4-BE49-F238E27FC236}">
                <a16:creationId xmlns:a16="http://schemas.microsoft.com/office/drawing/2014/main" id="{DB5D6DDC-67F5-55C7-DDB8-FCB1E1B89192}"/>
              </a:ext>
            </a:extLst>
          </p:cNvPr>
          <p:cNvGraphicFramePr/>
          <p:nvPr>
            <p:extLst>
              <p:ext uri="{D42A27DB-BD31-4B8C-83A1-F6EECF244321}">
                <p14:modId xmlns:p14="http://schemas.microsoft.com/office/powerpoint/2010/main" val="2078426929"/>
              </p:ext>
            </p:extLst>
          </p:nvPr>
        </p:nvGraphicFramePr>
        <p:xfrm>
          <a:off x="10201619" y="0"/>
          <a:ext cx="2071171" cy="13597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9345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89BE6B-9907-78D1-B6B9-870376DB0622}"/>
              </a:ext>
            </a:extLst>
          </p:cNvPr>
          <p:cNvSpPr>
            <a:spLocks noGrp="1"/>
          </p:cNvSpPr>
          <p:nvPr>
            <p:ph type="title"/>
          </p:nvPr>
        </p:nvSpPr>
        <p:spPr/>
        <p:txBody>
          <a:bodyPr/>
          <a:lstStyle/>
          <a:p>
            <a:r>
              <a:rPr lang="en-US" b="1" dirty="0"/>
              <a:t>Intro </a:t>
            </a:r>
          </a:p>
        </p:txBody>
      </p:sp>
      <p:graphicFrame>
        <p:nvGraphicFramePr>
          <p:cNvPr id="27" name="מציין מיקום תוכן 2">
            <a:extLst>
              <a:ext uri="{FF2B5EF4-FFF2-40B4-BE49-F238E27FC236}">
                <a16:creationId xmlns:a16="http://schemas.microsoft.com/office/drawing/2014/main" id="{728B674E-3CA2-B244-72F6-1545C6007EA5}"/>
              </a:ext>
            </a:extLst>
          </p:cNvPr>
          <p:cNvGraphicFramePr>
            <a:graphicFrameLocks noGrp="1"/>
          </p:cNvGraphicFramePr>
          <p:nvPr>
            <p:ph idx="1"/>
            <p:extLst>
              <p:ext uri="{D42A27DB-BD31-4B8C-83A1-F6EECF244321}">
                <p14:modId xmlns:p14="http://schemas.microsoft.com/office/powerpoint/2010/main" val="1288767403"/>
              </p:ext>
            </p:extLst>
          </p:nvPr>
        </p:nvGraphicFramePr>
        <p:xfrm>
          <a:off x="693683" y="1450428"/>
          <a:ext cx="10660117" cy="4726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6" name="גרפיקה 13" descr="אישה מלובשת חליפה">
            <a:extLst>
              <a:ext uri="{FF2B5EF4-FFF2-40B4-BE49-F238E27FC236}">
                <a16:creationId xmlns:a16="http://schemas.microsoft.com/office/drawing/2014/main" id="{555588B3-B3E2-5722-8FBE-95341AF04E3E}"/>
              </a:ext>
            </a:extLst>
          </p:cNvPr>
          <p:cNvGrpSpPr/>
          <p:nvPr/>
        </p:nvGrpSpPr>
        <p:grpSpPr>
          <a:xfrm>
            <a:off x="0" y="1921507"/>
            <a:ext cx="2073009" cy="4413112"/>
            <a:chOff x="6328144" y="510492"/>
            <a:chExt cx="2073009" cy="4413112"/>
          </a:xfrm>
        </p:grpSpPr>
        <p:grpSp>
          <p:nvGrpSpPr>
            <p:cNvPr id="28" name="גרפיקה 13" descr="אישה מלובשת חליפה">
              <a:extLst>
                <a:ext uri="{FF2B5EF4-FFF2-40B4-BE49-F238E27FC236}">
                  <a16:creationId xmlns:a16="http://schemas.microsoft.com/office/drawing/2014/main" id="{28B15442-C20B-B092-1016-FC57EA33733C}"/>
                </a:ext>
              </a:extLst>
            </p:cNvPr>
            <p:cNvGrpSpPr/>
            <p:nvPr/>
          </p:nvGrpSpPr>
          <p:grpSpPr>
            <a:xfrm>
              <a:off x="6328144" y="1050179"/>
              <a:ext cx="2073009" cy="3873425"/>
              <a:chOff x="6328144" y="1050179"/>
              <a:chExt cx="2073009" cy="3873425"/>
            </a:xfrm>
          </p:grpSpPr>
          <p:grpSp>
            <p:nvGrpSpPr>
              <p:cNvPr id="42" name="גרפיקה 13" descr="אישה מלובשת חליפה">
                <a:extLst>
                  <a:ext uri="{FF2B5EF4-FFF2-40B4-BE49-F238E27FC236}">
                    <a16:creationId xmlns:a16="http://schemas.microsoft.com/office/drawing/2014/main" id="{4C027018-30EE-77BD-77D0-6261600167E9}"/>
                  </a:ext>
                </a:extLst>
              </p:cNvPr>
              <p:cNvGrpSpPr/>
              <p:nvPr/>
            </p:nvGrpSpPr>
            <p:grpSpPr>
              <a:xfrm>
                <a:off x="6715004" y="4470731"/>
                <a:ext cx="525554" cy="430685"/>
                <a:chOff x="6715004" y="4470731"/>
                <a:chExt cx="525554" cy="430685"/>
              </a:xfrm>
              <a:solidFill>
                <a:srgbClr val="FFFFFF"/>
              </a:solidFill>
            </p:grpSpPr>
            <p:sp>
              <p:nvSpPr>
                <p:cNvPr id="47" name="צורה חופשית: צורה 46">
                  <a:extLst>
                    <a:ext uri="{FF2B5EF4-FFF2-40B4-BE49-F238E27FC236}">
                      <a16:creationId xmlns:a16="http://schemas.microsoft.com/office/drawing/2014/main" id="{3BBEA4EC-E5D5-75F4-4650-AAA16CFAA1B8}"/>
                    </a:ext>
                  </a:extLst>
                </p:cNvPr>
                <p:cNvSpPr/>
                <p:nvPr/>
              </p:nvSpPr>
              <p:spPr>
                <a:xfrm>
                  <a:off x="7005992" y="4676927"/>
                  <a:ext cx="234566" cy="166584"/>
                </a:xfrm>
                <a:custGeom>
                  <a:avLst/>
                  <a:gdLst>
                    <a:gd name="connsiteX0" fmla="*/ 200916 w 234566"/>
                    <a:gd name="connsiteY0" fmla="*/ 66021 h 166584"/>
                    <a:gd name="connsiteX1" fmla="*/ 178284 w 234566"/>
                    <a:gd name="connsiteY1" fmla="*/ 24577 h 166584"/>
                    <a:gd name="connsiteX2" fmla="*/ 157015 w 234566"/>
                    <a:gd name="connsiteY2" fmla="*/ 1231 h 166584"/>
                    <a:gd name="connsiteX3" fmla="*/ 1662 w 234566"/>
                    <a:gd name="connsiteY3" fmla="*/ 6251 h 166584"/>
                    <a:gd name="connsiteX4" fmla="*/ 8673 w 234566"/>
                    <a:gd name="connsiteY4" fmla="*/ 40608 h 166584"/>
                    <a:gd name="connsiteX5" fmla="*/ 21350 w 234566"/>
                    <a:gd name="connsiteY5" fmla="*/ 86652 h 166584"/>
                    <a:gd name="connsiteX6" fmla="*/ 70766 w 234566"/>
                    <a:gd name="connsiteY6" fmla="*/ 143287 h 166584"/>
                    <a:gd name="connsiteX7" fmla="*/ 96684 w 234566"/>
                    <a:gd name="connsiteY7" fmla="*/ 149660 h 166584"/>
                    <a:gd name="connsiteX8" fmla="*/ 229100 w 234566"/>
                    <a:gd name="connsiteY8" fmla="*/ 163938 h 166584"/>
                    <a:gd name="connsiteX9" fmla="*/ 200916 w 234566"/>
                    <a:gd name="connsiteY9" fmla="*/ 66021 h 16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566" h="166584">
                      <a:moveTo>
                        <a:pt x="200916" y="66021"/>
                      </a:moveTo>
                      <a:cubicBezTo>
                        <a:pt x="193115" y="50781"/>
                        <a:pt x="186600" y="38769"/>
                        <a:pt x="178284" y="24577"/>
                      </a:cubicBezTo>
                      <a:cubicBezTo>
                        <a:pt x="172579" y="18576"/>
                        <a:pt x="167454" y="-5693"/>
                        <a:pt x="157015" y="1231"/>
                      </a:cubicBezTo>
                      <a:cubicBezTo>
                        <a:pt x="99941" y="50342"/>
                        <a:pt x="29866" y="8737"/>
                        <a:pt x="1662" y="6251"/>
                      </a:cubicBezTo>
                      <a:cubicBezTo>
                        <a:pt x="-4224" y="13509"/>
                        <a:pt x="7310" y="31826"/>
                        <a:pt x="8673" y="40608"/>
                      </a:cubicBezTo>
                      <a:cubicBezTo>
                        <a:pt x="13711" y="55581"/>
                        <a:pt x="18921" y="71059"/>
                        <a:pt x="21350" y="86652"/>
                      </a:cubicBezTo>
                      <a:cubicBezTo>
                        <a:pt x="36209" y="103073"/>
                        <a:pt x="53669" y="115922"/>
                        <a:pt x="70766" y="143287"/>
                      </a:cubicBezTo>
                      <a:cubicBezTo>
                        <a:pt x="74986" y="148783"/>
                        <a:pt x="84234" y="141658"/>
                        <a:pt x="96684" y="149660"/>
                      </a:cubicBezTo>
                      <a:cubicBezTo>
                        <a:pt x="138508" y="164985"/>
                        <a:pt x="186733" y="170329"/>
                        <a:pt x="229100" y="163938"/>
                      </a:cubicBezTo>
                      <a:cubicBezTo>
                        <a:pt x="246464" y="149593"/>
                        <a:pt x="218451" y="102425"/>
                        <a:pt x="200916" y="66021"/>
                      </a:cubicBezTo>
                      <a:close/>
                    </a:path>
                  </a:pathLst>
                </a:custGeom>
                <a:solidFill>
                  <a:srgbClr val="FFFFFF"/>
                </a:solidFill>
                <a:ln w="9525" cap="flat">
                  <a:noFill/>
                  <a:prstDash val="solid"/>
                  <a:miter/>
                </a:ln>
              </p:spPr>
              <p:txBody>
                <a:bodyPr rtlCol="0" anchor="ctr"/>
                <a:lstStyle/>
                <a:p>
                  <a:endParaRPr lang="en-US"/>
                </a:p>
              </p:txBody>
            </p:sp>
            <p:sp>
              <p:nvSpPr>
                <p:cNvPr id="48" name="צורה חופשית: צורה 47">
                  <a:extLst>
                    <a:ext uri="{FF2B5EF4-FFF2-40B4-BE49-F238E27FC236}">
                      <a16:creationId xmlns:a16="http://schemas.microsoft.com/office/drawing/2014/main" id="{F2BFEA85-C337-B162-FD34-FDCD176EF6D4}"/>
                    </a:ext>
                  </a:extLst>
                </p:cNvPr>
                <p:cNvSpPr/>
                <p:nvPr/>
              </p:nvSpPr>
              <p:spPr>
                <a:xfrm>
                  <a:off x="6715004" y="4470731"/>
                  <a:ext cx="375721" cy="430685"/>
                </a:xfrm>
                <a:custGeom>
                  <a:avLst/>
                  <a:gdLst>
                    <a:gd name="connsiteX0" fmla="*/ 316968 w 375721"/>
                    <a:gd name="connsiteY0" fmla="*/ 320861 h 430685"/>
                    <a:gd name="connsiteX1" fmla="*/ 292031 w 375721"/>
                    <a:gd name="connsiteY1" fmla="*/ 315004 h 430685"/>
                    <a:gd name="connsiteX2" fmla="*/ 117829 w 375721"/>
                    <a:gd name="connsiteY2" fmla="*/ 273036 h 430685"/>
                    <a:gd name="connsiteX3" fmla="*/ 98283 w 375721"/>
                    <a:gd name="connsiteY3" fmla="*/ 232831 h 430685"/>
                    <a:gd name="connsiteX4" fmla="*/ 41429 w 375721"/>
                    <a:gd name="connsiteY4" fmla="*/ 697 h 430685"/>
                    <a:gd name="connsiteX5" fmla="*/ 30732 w 375721"/>
                    <a:gd name="connsiteY5" fmla="*/ 2021 h 430685"/>
                    <a:gd name="connsiteX6" fmla="*/ 26617 w 375721"/>
                    <a:gd name="connsiteY6" fmla="*/ 171357 h 430685"/>
                    <a:gd name="connsiteX7" fmla="*/ 34094 w 375721"/>
                    <a:gd name="connsiteY7" fmla="*/ 319242 h 430685"/>
                    <a:gd name="connsiteX8" fmla="*/ 39971 w 375721"/>
                    <a:gd name="connsiteY8" fmla="*/ 325967 h 430685"/>
                    <a:gd name="connsiteX9" fmla="*/ 55916 w 375721"/>
                    <a:gd name="connsiteY9" fmla="*/ 325433 h 430685"/>
                    <a:gd name="connsiteX10" fmla="*/ 59536 w 375721"/>
                    <a:gd name="connsiteY10" fmla="*/ 284666 h 430685"/>
                    <a:gd name="connsiteX11" fmla="*/ 63774 w 375721"/>
                    <a:gd name="connsiteY11" fmla="*/ 275941 h 430685"/>
                    <a:gd name="connsiteX12" fmla="*/ 70394 w 375721"/>
                    <a:gd name="connsiteY12" fmla="*/ 277875 h 430685"/>
                    <a:gd name="connsiteX13" fmla="*/ 100217 w 375721"/>
                    <a:gd name="connsiteY13" fmla="*/ 362714 h 430685"/>
                    <a:gd name="connsiteX14" fmla="*/ 218832 w 375721"/>
                    <a:gd name="connsiteY14" fmla="*/ 421788 h 430685"/>
                    <a:gd name="connsiteX15" fmla="*/ 371860 w 375721"/>
                    <a:gd name="connsiteY15" fmla="*/ 424789 h 430685"/>
                    <a:gd name="connsiteX16" fmla="*/ 316968 w 375721"/>
                    <a:gd name="connsiteY16" fmla="*/ 320861 h 43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5721" h="430685">
                      <a:moveTo>
                        <a:pt x="316968" y="320861"/>
                      </a:moveTo>
                      <a:cubicBezTo>
                        <a:pt x="312024" y="316118"/>
                        <a:pt x="294632" y="314270"/>
                        <a:pt x="292031" y="315004"/>
                      </a:cubicBezTo>
                      <a:cubicBezTo>
                        <a:pt x="242644" y="327995"/>
                        <a:pt x="147680" y="336111"/>
                        <a:pt x="117829" y="273036"/>
                      </a:cubicBezTo>
                      <a:cubicBezTo>
                        <a:pt x="111885" y="260235"/>
                        <a:pt x="105275" y="246919"/>
                        <a:pt x="98283" y="232831"/>
                      </a:cubicBezTo>
                      <a:cubicBezTo>
                        <a:pt x="54211" y="150221"/>
                        <a:pt x="32789" y="81108"/>
                        <a:pt x="41429" y="697"/>
                      </a:cubicBezTo>
                      <a:cubicBezTo>
                        <a:pt x="38981" y="-579"/>
                        <a:pt x="32494" y="-84"/>
                        <a:pt x="30732" y="2021"/>
                      </a:cubicBezTo>
                      <a:cubicBezTo>
                        <a:pt x="-26723" y="70011"/>
                        <a:pt x="11120" y="108682"/>
                        <a:pt x="26617" y="171357"/>
                      </a:cubicBezTo>
                      <a:cubicBezTo>
                        <a:pt x="38571" y="223287"/>
                        <a:pt x="41086" y="273036"/>
                        <a:pt x="34094" y="319242"/>
                      </a:cubicBezTo>
                      <a:cubicBezTo>
                        <a:pt x="33513" y="322728"/>
                        <a:pt x="36419" y="326043"/>
                        <a:pt x="39971" y="325967"/>
                      </a:cubicBezTo>
                      <a:cubicBezTo>
                        <a:pt x="45039" y="325062"/>
                        <a:pt x="51497" y="328929"/>
                        <a:pt x="55916" y="325433"/>
                      </a:cubicBezTo>
                      <a:cubicBezTo>
                        <a:pt x="60993" y="315384"/>
                        <a:pt x="51325" y="296354"/>
                        <a:pt x="59536" y="284666"/>
                      </a:cubicBezTo>
                      <a:cubicBezTo>
                        <a:pt x="61069" y="281133"/>
                        <a:pt x="58993" y="276942"/>
                        <a:pt x="63774" y="275941"/>
                      </a:cubicBezTo>
                      <a:cubicBezTo>
                        <a:pt x="65451" y="275379"/>
                        <a:pt x="68975" y="275046"/>
                        <a:pt x="70394" y="277875"/>
                      </a:cubicBezTo>
                      <a:cubicBezTo>
                        <a:pt x="84472" y="304726"/>
                        <a:pt x="88892" y="334692"/>
                        <a:pt x="100217" y="362714"/>
                      </a:cubicBezTo>
                      <a:cubicBezTo>
                        <a:pt x="121743" y="400586"/>
                        <a:pt x="177979" y="412759"/>
                        <a:pt x="218832" y="421788"/>
                      </a:cubicBezTo>
                      <a:cubicBezTo>
                        <a:pt x="269019" y="433323"/>
                        <a:pt x="320721" y="432894"/>
                        <a:pt x="371860" y="424789"/>
                      </a:cubicBezTo>
                      <a:cubicBezTo>
                        <a:pt x="391339" y="414892"/>
                        <a:pt x="331513" y="331577"/>
                        <a:pt x="316968" y="320861"/>
                      </a:cubicBezTo>
                      <a:close/>
                    </a:path>
                  </a:pathLst>
                </a:custGeom>
                <a:solidFill>
                  <a:srgbClr val="FFFFFF"/>
                </a:solidFill>
                <a:ln w="9525" cap="flat">
                  <a:noFill/>
                  <a:prstDash val="solid"/>
                  <a:miter/>
                </a:ln>
              </p:spPr>
              <p:txBody>
                <a:bodyPr rtlCol="0" anchor="ctr"/>
                <a:lstStyle/>
                <a:p>
                  <a:endParaRPr lang="en-US"/>
                </a:p>
              </p:txBody>
            </p:sp>
          </p:grpSp>
          <p:sp>
            <p:nvSpPr>
              <p:cNvPr id="44" name="צורה חופשית: צורה 43">
                <a:extLst>
                  <a:ext uri="{FF2B5EF4-FFF2-40B4-BE49-F238E27FC236}">
                    <a16:creationId xmlns:a16="http://schemas.microsoft.com/office/drawing/2014/main" id="{2104C664-AED9-0461-6B29-990DFC01F592}"/>
                  </a:ext>
                </a:extLst>
              </p:cNvPr>
              <p:cNvSpPr/>
              <p:nvPr/>
            </p:nvSpPr>
            <p:spPr>
              <a:xfrm>
                <a:off x="6732495" y="1151379"/>
                <a:ext cx="548001" cy="737574"/>
              </a:xfrm>
              <a:custGeom>
                <a:avLst/>
                <a:gdLst>
                  <a:gd name="connsiteX0" fmla="*/ 535945 w 548001"/>
                  <a:gd name="connsiteY0" fmla="*/ 492591 h 737574"/>
                  <a:gd name="connsiteX1" fmla="*/ 413653 w 548001"/>
                  <a:gd name="connsiteY1" fmla="*/ 219328 h 737574"/>
                  <a:gd name="connsiteX2" fmla="*/ 464431 w 548001"/>
                  <a:gd name="connsiteY2" fmla="*/ 162845 h 737574"/>
                  <a:gd name="connsiteX3" fmla="*/ 464745 w 548001"/>
                  <a:gd name="connsiteY3" fmla="*/ 162636 h 737574"/>
                  <a:gd name="connsiteX4" fmla="*/ 502588 w 548001"/>
                  <a:gd name="connsiteY4" fmla="*/ 178361 h 737574"/>
                  <a:gd name="connsiteX5" fmla="*/ 520924 w 548001"/>
                  <a:gd name="connsiteY5" fmla="*/ 184600 h 737574"/>
                  <a:gd name="connsiteX6" fmla="*/ 519133 w 548001"/>
                  <a:gd name="connsiteY6" fmla="*/ 176418 h 737574"/>
                  <a:gd name="connsiteX7" fmla="*/ 509694 w 548001"/>
                  <a:gd name="connsiteY7" fmla="*/ 161931 h 737574"/>
                  <a:gd name="connsiteX8" fmla="*/ 485033 w 548001"/>
                  <a:gd name="connsiteY8" fmla="*/ 127565 h 737574"/>
                  <a:gd name="connsiteX9" fmla="*/ 383316 w 548001"/>
                  <a:gd name="connsiteY9" fmla="*/ 29638 h 737574"/>
                  <a:gd name="connsiteX10" fmla="*/ 344416 w 548001"/>
                  <a:gd name="connsiteY10" fmla="*/ 27181 h 737574"/>
                  <a:gd name="connsiteX11" fmla="*/ 336977 w 548001"/>
                  <a:gd name="connsiteY11" fmla="*/ 33981 h 737574"/>
                  <a:gd name="connsiteX12" fmla="*/ 374877 w 548001"/>
                  <a:gd name="connsiteY12" fmla="*/ 149986 h 737574"/>
                  <a:gd name="connsiteX13" fmla="*/ 375067 w 548001"/>
                  <a:gd name="connsiteY13" fmla="*/ 150434 h 737574"/>
                  <a:gd name="connsiteX14" fmla="*/ 378144 w 548001"/>
                  <a:gd name="connsiteY14" fmla="*/ 157673 h 737574"/>
                  <a:gd name="connsiteX15" fmla="*/ 374591 w 548001"/>
                  <a:gd name="connsiteY15" fmla="*/ 231682 h 737574"/>
                  <a:gd name="connsiteX16" fmla="*/ 365790 w 548001"/>
                  <a:gd name="connsiteY16" fmla="*/ 253161 h 737574"/>
                  <a:gd name="connsiteX17" fmla="*/ 356694 w 548001"/>
                  <a:gd name="connsiteY17" fmla="*/ 263782 h 737574"/>
                  <a:gd name="connsiteX18" fmla="*/ 229678 w 548001"/>
                  <a:gd name="connsiteY18" fmla="*/ 194992 h 737574"/>
                  <a:gd name="connsiteX19" fmla="*/ 59047 w 548001"/>
                  <a:gd name="connsiteY19" fmla="*/ 13550 h 737574"/>
                  <a:gd name="connsiteX20" fmla="*/ 11 w 548001"/>
                  <a:gd name="connsiteY20" fmla="*/ 168122 h 737574"/>
                  <a:gd name="connsiteX21" fmla="*/ 6288 w 548001"/>
                  <a:gd name="connsiteY21" fmla="*/ 174209 h 737574"/>
                  <a:gd name="connsiteX22" fmla="*/ 178938 w 548001"/>
                  <a:gd name="connsiteY22" fmla="*/ 187639 h 737574"/>
                  <a:gd name="connsiteX23" fmla="*/ 187854 w 548001"/>
                  <a:gd name="connsiteY23" fmla="*/ 193049 h 737574"/>
                  <a:gd name="connsiteX24" fmla="*/ 473518 w 548001"/>
                  <a:gd name="connsiteY24" fmla="*/ 690759 h 737574"/>
                  <a:gd name="connsiteX25" fmla="*/ 488339 w 548001"/>
                  <a:gd name="connsiteY25" fmla="*/ 737574 h 737574"/>
                  <a:gd name="connsiteX26" fmla="*/ 535945 w 548001"/>
                  <a:gd name="connsiteY26" fmla="*/ 492591 h 73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8001" h="737574">
                    <a:moveTo>
                      <a:pt x="535945" y="492591"/>
                    </a:moveTo>
                    <a:cubicBezTo>
                      <a:pt x="513485" y="400475"/>
                      <a:pt x="452515" y="305730"/>
                      <a:pt x="413653" y="219328"/>
                    </a:cubicBezTo>
                    <a:cubicBezTo>
                      <a:pt x="412034" y="215395"/>
                      <a:pt x="463355" y="163521"/>
                      <a:pt x="464431" y="162845"/>
                    </a:cubicBezTo>
                    <a:cubicBezTo>
                      <a:pt x="464536" y="162778"/>
                      <a:pt x="464640" y="162712"/>
                      <a:pt x="464745" y="162636"/>
                    </a:cubicBezTo>
                    <a:cubicBezTo>
                      <a:pt x="470689" y="158397"/>
                      <a:pt x="493482" y="172351"/>
                      <a:pt x="502588" y="178361"/>
                    </a:cubicBezTo>
                    <a:cubicBezTo>
                      <a:pt x="506722" y="181086"/>
                      <a:pt x="519123" y="186686"/>
                      <a:pt x="520924" y="184600"/>
                    </a:cubicBezTo>
                    <a:cubicBezTo>
                      <a:pt x="522724" y="182514"/>
                      <a:pt x="520781" y="178619"/>
                      <a:pt x="519133" y="176418"/>
                    </a:cubicBezTo>
                    <a:cubicBezTo>
                      <a:pt x="515799" y="171989"/>
                      <a:pt x="512827" y="167103"/>
                      <a:pt x="509694" y="161931"/>
                    </a:cubicBezTo>
                    <a:cubicBezTo>
                      <a:pt x="503588" y="151882"/>
                      <a:pt x="486072" y="128917"/>
                      <a:pt x="485033" y="127565"/>
                    </a:cubicBezTo>
                    <a:cubicBezTo>
                      <a:pt x="454582" y="87883"/>
                      <a:pt x="397927" y="40420"/>
                      <a:pt x="383316" y="29638"/>
                    </a:cubicBezTo>
                    <a:cubicBezTo>
                      <a:pt x="376858" y="24866"/>
                      <a:pt x="353636" y="24009"/>
                      <a:pt x="344416" y="27181"/>
                    </a:cubicBezTo>
                    <a:cubicBezTo>
                      <a:pt x="340349" y="28581"/>
                      <a:pt x="337844" y="30867"/>
                      <a:pt x="336977" y="33981"/>
                    </a:cubicBezTo>
                    <a:cubicBezTo>
                      <a:pt x="323985" y="80559"/>
                      <a:pt x="351683" y="120545"/>
                      <a:pt x="374877" y="149986"/>
                    </a:cubicBezTo>
                    <a:cubicBezTo>
                      <a:pt x="375058" y="150244"/>
                      <a:pt x="375115" y="150415"/>
                      <a:pt x="375067" y="150434"/>
                    </a:cubicBezTo>
                    <a:cubicBezTo>
                      <a:pt x="373439" y="152596"/>
                      <a:pt x="376420" y="155587"/>
                      <a:pt x="378144" y="157673"/>
                    </a:cubicBezTo>
                    <a:cubicBezTo>
                      <a:pt x="398975" y="182857"/>
                      <a:pt x="386107" y="205489"/>
                      <a:pt x="374591" y="231682"/>
                    </a:cubicBezTo>
                    <a:cubicBezTo>
                      <a:pt x="371524" y="238655"/>
                      <a:pt x="368390" y="245798"/>
                      <a:pt x="365790" y="253161"/>
                    </a:cubicBezTo>
                    <a:cubicBezTo>
                      <a:pt x="361151" y="255962"/>
                      <a:pt x="360618" y="260181"/>
                      <a:pt x="356694" y="263782"/>
                    </a:cubicBezTo>
                    <a:cubicBezTo>
                      <a:pt x="332510" y="236473"/>
                      <a:pt x="282732" y="203879"/>
                      <a:pt x="229678" y="194992"/>
                    </a:cubicBezTo>
                    <a:cubicBezTo>
                      <a:pt x="44826" y="70948"/>
                      <a:pt x="86517" y="-39266"/>
                      <a:pt x="59047" y="13550"/>
                    </a:cubicBezTo>
                    <a:cubicBezTo>
                      <a:pt x="27376" y="59470"/>
                      <a:pt x="1773" y="116868"/>
                      <a:pt x="11" y="168122"/>
                    </a:cubicBezTo>
                    <a:cubicBezTo>
                      <a:pt x="-208" y="171513"/>
                      <a:pt x="2888" y="174532"/>
                      <a:pt x="6288" y="174209"/>
                    </a:cubicBezTo>
                    <a:cubicBezTo>
                      <a:pt x="49874" y="170922"/>
                      <a:pt x="132523" y="174694"/>
                      <a:pt x="178938" y="187639"/>
                    </a:cubicBezTo>
                    <a:cubicBezTo>
                      <a:pt x="184425" y="189172"/>
                      <a:pt x="189797" y="192858"/>
                      <a:pt x="187854" y="193049"/>
                    </a:cubicBezTo>
                    <a:cubicBezTo>
                      <a:pt x="321175" y="326104"/>
                      <a:pt x="433732" y="512879"/>
                      <a:pt x="473518" y="690759"/>
                    </a:cubicBezTo>
                    <a:cubicBezTo>
                      <a:pt x="474156" y="693616"/>
                      <a:pt x="475861" y="724306"/>
                      <a:pt x="488339" y="737574"/>
                    </a:cubicBezTo>
                    <a:cubicBezTo>
                      <a:pt x="564034" y="633809"/>
                      <a:pt x="552166" y="565495"/>
                      <a:pt x="535945" y="492591"/>
                    </a:cubicBezTo>
                    <a:close/>
                  </a:path>
                </a:pathLst>
              </a:custGeom>
              <a:solidFill>
                <a:srgbClr val="FFFFFF"/>
              </a:solidFill>
              <a:ln w="9525" cap="flat">
                <a:noFill/>
                <a:prstDash val="solid"/>
                <a:miter/>
              </a:ln>
            </p:spPr>
            <p:txBody>
              <a:bodyPr rtlCol="0" anchor="ctr"/>
              <a:lstStyle/>
              <a:p>
                <a:endParaRPr lang="en-US"/>
              </a:p>
            </p:txBody>
          </p:sp>
          <p:sp>
            <p:nvSpPr>
              <p:cNvPr id="46" name="צורה חופשית: צורה 45">
                <a:extLst>
                  <a:ext uri="{FF2B5EF4-FFF2-40B4-BE49-F238E27FC236}">
                    <a16:creationId xmlns:a16="http://schemas.microsoft.com/office/drawing/2014/main" id="{ED9007F6-8928-CD67-2F53-379714174B7D}"/>
                  </a:ext>
                </a:extLst>
              </p:cNvPr>
              <p:cNvSpPr/>
              <p:nvPr/>
            </p:nvSpPr>
            <p:spPr>
              <a:xfrm>
                <a:off x="6328144" y="1050179"/>
                <a:ext cx="2073009" cy="3873425"/>
              </a:xfrm>
              <a:custGeom>
                <a:avLst/>
                <a:gdLst>
                  <a:gd name="connsiteX0" fmla="*/ 2072913 w 2073009"/>
                  <a:gd name="connsiteY0" fmla="*/ 43361 h 3873425"/>
                  <a:gd name="connsiteX1" fmla="*/ 1911836 w 2073009"/>
                  <a:gd name="connsiteY1" fmla="*/ 88604 h 3873425"/>
                  <a:gd name="connsiteX2" fmla="*/ 1818510 w 2073009"/>
                  <a:gd name="connsiteY2" fmla="*/ 123428 h 3873425"/>
                  <a:gd name="connsiteX3" fmla="*/ 1734061 w 2073009"/>
                  <a:gd name="connsiteY3" fmla="*/ 220107 h 3873425"/>
                  <a:gd name="connsiteX4" fmla="*/ 1725765 w 2073009"/>
                  <a:gd name="connsiteY4" fmla="*/ 211229 h 3873425"/>
                  <a:gd name="connsiteX5" fmla="*/ 1702305 w 2073009"/>
                  <a:gd name="connsiteY5" fmla="*/ 216620 h 3873425"/>
                  <a:gd name="connsiteX6" fmla="*/ 1659738 w 2073009"/>
                  <a:gd name="connsiteY6" fmla="*/ 280638 h 3873425"/>
                  <a:gd name="connsiteX7" fmla="*/ 1412774 w 2073009"/>
                  <a:gd name="connsiteY7" fmla="*/ 590258 h 3873425"/>
                  <a:gd name="connsiteX8" fmla="*/ 1075360 w 2073009"/>
                  <a:gd name="connsiteY8" fmla="*/ 336035 h 3873425"/>
                  <a:gd name="connsiteX9" fmla="*/ 1066102 w 2073009"/>
                  <a:gd name="connsiteY9" fmla="*/ 328806 h 3873425"/>
                  <a:gd name="connsiteX10" fmla="*/ 1066140 w 2073009"/>
                  <a:gd name="connsiteY10" fmla="*/ 328711 h 3873425"/>
                  <a:gd name="connsiteX11" fmla="*/ 1064673 w 2073009"/>
                  <a:gd name="connsiteY11" fmla="*/ 317004 h 3873425"/>
                  <a:gd name="connsiteX12" fmla="*/ 1011400 w 2073009"/>
                  <a:gd name="connsiteY12" fmla="*/ 265007 h 3873425"/>
                  <a:gd name="connsiteX13" fmla="*/ 895080 w 2073009"/>
                  <a:gd name="connsiteY13" fmla="*/ 226793 h 3873425"/>
                  <a:gd name="connsiteX14" fmla="*/ 874611 w 2073009"/>
                  <a:gd name="connsiteY14" fmla="*/ 201857 h 3873425"/>
                  <a:gd name="connsiteX15" fmla="*/ 784114 w 2073009"/>
                  <a:gd name="connsiteY15" fmla="*/ 132515 h 3873425"/>
                  <a:gd name="connsiteX16" fmla="*/ 886222 w 2073009"/>
                  <a:gd name="connsiteY16" fmla="*/ 233784 h 3873425"/>
                  <a:gd name="connsiteX17" fmla="*/ 890061 w 2073009"/>
                  <a:gd name="connsiteY17" fmla="*/ 241452 h 3873425"/>
                  <a:gd name="connsiteX18" fmla="*/ 920293 w 2073009"/>
                  <a:gd name="connsiteY18" fmla="*/ 282600 h 3873425"/>
                  <a:gd name="connsiteX19" fmla="*/ 867182 w 2073009"/>
                  <a:gd name="connsiteY19" fmla="*/ 260521 h 3873425"/>
                  <a:gd name="connsiteX20" fmla="*/ 863800 w 2073009"/>
                  <a:gd name="connsiteY20" fmla="*/ 262683 h 3873425"/>
                  <a:gd name="connsiteX21" fmla="*/ 858171 w 2073009"/>
                  <a:gd name="connsiteY21" fmla="*/ 266693 h 3873425"/>
                  <a:gd name="connsiteX22" fmla="*/ 774494 w 2073009"/>
                  <a:gd name="connsiteY22" fmla="*/ 366096 h 3873425"/>
                  <a:gd name="connsiteX23" fmla="*/ 785581 w 2073009"/>
                  <a:gd name="connsiteY23" fmla="*/ 256616 h 3873425"/>
                  <a:gd name="connsiteX24" fmla="*/ 785390 w 2073009"/>
                  <a:gd name="connsiteY24" fmla="*/ 249139 h 3873425"/>
                  <a:gd name="connsiteX25" fmla="*/ 746881 w 2073009"/>
                  <a:gd name="connsiteY25" fmla="*/ 133734 h 3873425"/>
                  <a:gd name="connsiteX26" fmla="*/ 729545 w 2073009"/>
                  <a:gd name="connsiteY26" fmla="*/ 159947 h 3873425"/>
                  <a:gd name="connsiteX27" fmla="*/ 778256 w 2073009"/>
                  <a:gd name="connsiteY27" fmla="*/ 259854 h 3873425"/>
                  <a:gd name="connsiteX28" fmla="*/ 762407 w 2073009"/>
                  <a:gd name="connsiteY28" fmla="*/ 357686 h 3873425"/>
                  <a:gd name="connsiteX29" fmla="*/ 645116 w 2073009"/>
                  <a:gd name="connsiteY29" fmla="*/ 285858 h 3873425"/>
                  <a:gd name="connsiteX30" fmla="*/ 482895 w 2073009"/>
                  <a:gd name="connsiteY30" fmla="*/ 114770 h 3873425"/>
                  <a:gd name="connsiteX31" fmla="*/ 479086 w 2073009"/>
                  <a:gd name="connsiteY31" fmla="*/ 10757 h 3873425"/>
                  <a:gd name="connsiteX32" fmla="*/ 467694 w 2073009"/>
                  <a:gd name="connsiteY32" fmla="*/ 13023 h 3873425"/>
                  <a:gd name="connsiteX33" fmla="*/ 474028 w 2073009"/>
                  <a:gd name="connsiteY33" fmla="*/ 91776 h 3873425"/>
                  <a:gd name="connsiteX34" fmla="*/ 421021 w 2073009"/>
                  <a:gd name="connsiteY34" fmla="*/ 170043 h 3873425"/>
                  <a:gd name="connsiteX35" fmla="*/ 289319 w 2073009"/>
                  <a:gd name="connsiteY35" fmla="*/ 248243 h 3873425"/>
                  <a:gd name="connsiteX36" fmla="*/ 176219 w 2073009"/>
                  <a:gd name="connsiteY36" fmla="*/ 353333 h 3873425"/>
                  <a:gd name="connsiteX37" fmla="*/ 177629 w 2073009"/>
                  <a:gd name="connsiteY37" fmla="*/ 396633 h 3873425"/>
                  <a:gd name="connsiteX38" fmla="*/ 464 w 2073009"/>
                  <a:gd name="connsiteY38" fmla="*/ 1036609 h 3873425"/>
                  <a:gd name="connsiteX39" fmla="*/ 921 w 2073009"/>
                  <a:gd name="connsiteY39" fmla="*/ 1670459 h 3873425"/>
                  <a:gd name="connsiteX40" fmla="*/ 10770 w 2073009"/>
                  <a:gd name="connsiteY40" fmla="*/ 1682585 h 3873425"/>
                  <a:gd name="connsiteX41" fmla="*/ 65186 w 2073009"/>
                  <a:gd name="connsiteY41" fmla="*/ 1694167 h 3873425"/>
                  <a:gd name="connsiteX42" fmla="*/ 68463 w 2073009"/>
                  <a:gd name="connsiteY42" fmla="*/ 1771862 h 3873425"/>
                  <a:gd name="connsiteX43" fmla="*/ 155283 w 2073009"/>
                  <a:gd name="connsiteY43" fmla="*/ 2023665 h 3873425"/>
                  <a:gd name="connsiteX44" fmla="*/ 214310 w 2073009"/>
                  <a:gd name="connsiteY44" fmla="*/ 2051345 h 3873425"/>
                  <a:gd name="connsiteX45" fmla="*/ 210138 w 2073009"/>
                  <a:gd name="connsiteY45" fmla="*/ 2254170 h 3873425"/>
                  <a:gd name="connsiteX46" fmla="*/ 201918 w 2073009"/>
                  <a:gd name="connsiteY46" fmla="*/ 2353859 h 3873425"/>
                  <a:gd name="connsiteX47" fmla="*/ 199022 w 2073009"/>
                  <a:gd name="connsiteY47" fmla="*/ 2455586 h 3873425"/>
                  <a:gd name="connsiteX48" fmla="*/ 206690 w 2073009"/>
                  <a:gd name="connsiteY48" fmla="*/ 2461187 h 3873425"/>
                  <a:gd name="connsiteX49" fmla="*/ 240246 w 2073009"/>
                  <a:gd name="connsiteY49" fmla="*/ 2476760 h 3873425"/>
                  <a:gd name="connsiteX50" fmla="*/ 354699 w 2073009"/>
                  <a:gd name="connsiteY50" fmla="*/ 2510755 h 3873425"/>
                  <a:gd name="connsiteX51" fmla="*/ 435175 w 2073009"/>
                  <a:gd name="connsiteY51" fmla="*/ 3383912 h 3873425"/>
                  <a:gd name="connsiteX52" fmla="*/ 406848 w 2073009"/>
                  <a:gd name="connsiteY52" fmla="*/ 3404819 h 3873425"/>
                  <a:gd name="connsiteX53" fmla="*/ 381654 w 2073009"/>
                  <a:gd name="connsiteY53" fmla="*/ 3431089 h 3873425"/>
                  <a:gd name="connsiteX54" fmla="*/ 379930 w 2073009"/>
                  <a:gd name="connsiteY54" fmla="*/ 3576012 h 3873425"/>
                  <a:gd name="connsiteX55" fmla="*/ 395046 w 2073009"/>
                  <a:gd name="connsiteY55" fmla="*/ 3655165 h 3873425"/>
                  <a:gd name="connsiteX56" fmla="*/ 396094 w 2073009"/>
                  <a:gd name="connsiteY56" fmla="*/ 3699760 h 3873425"/>
                  <a:gd name="connsiteX57" fmla="*/ 409963 w 2073009"/>
                  <a:gd name="connsiteY57" fmla="*/ 3762006 h 3873425"/>
                  <a:gd name="connsiteX58" fmla="*/ 454054 w 2073009"/>
                  <a:gd name="connsiteY58" fmla="*/ 3763025 h 3873425"/>
                  <a:gd name="connsiteX59" fmla="*/ 485191 w 2073009"/>
                  <a:gd name="connsiteY59" fmla="*/ 3820766 h 3873425"/>
                  <a:gd name="connsiteX60" fmla="*/ 684606 w 2073009"/>
                  <a:gd name="connsiteY60" fmla="*/ 3873373 h 3873425"/>
                  <a:gd name="connsiteX61" fmla="*/ 779123 w 2073009"/>
                  <a:gd name="connsiteY61" fmla="*/ 3864210 h 3873425"/>
                  <a:gd name="connsiteX62" fmla="*/ 776866 w 2073009"/>
                  <a:gd name="connsiteY62" fmla="*/ 3810689 h 3873425"/>
                  <a:gd name="connsiteX63" fmla="*/ 898909 w 2073009"/>
                  <a:gd name="connsiteY63" fmla="*/ 3813851 h 3873425"/>
                  <a:gd name="connsiteX64" fmla="*/ 933619 w 2073009"/>
                  <a:gd name="connsiteY64" fmla="*/ 3758206 h 3873425"/>
                  <a:gd name="connsiteX65" fmla="*/ 851256 w 2073009"/>
                  <a:gd name="connsiteY65" fmla="*/ 3611292 h 3873425"/>
                  <a:gd name="connsiteX66" fmla="*/ 828120 w 2073009"/>
                  <a:gd name="connsiteY66" fmla="*/ 2958277 h 3873425"/>
                  <a:gd name="connsiteX67" fmla="*/ 850980 w 2073009"/>
                  <a:gd name="connsiteY67" fmla="*/ 2602966 h 3873425"/>
                  <a:gd name="connsiteX68" fmla="*/ 872887 w 2073009"/>
                  <a:gd name="connsiteY68" fmla="*/ 2489266 h 3873425"/>
                  <a:gd name="connsiteX69" fmla="*/ 1020810 w 2073009"/>
                  <a:gd name="connsiteY69" fmla="*/ 2420239 h 3873425"/>
                  <a:gd name="connsiteX70" fmla="*/ 1023039 w 2073009"/>
                  <a:gd name="connsiteY70" fmla="*/ 2412542 h 3873425"/>
                  <a:gd name="connsiteX71" fmla="*/ 1017124 w 2073009"/>
                  <a:gd name="connsiteY71" fmla="*/ 2341743 h 3873425"/>
                  <a:gd name="connsiteX72" fmla="*/ 1031697 w 2073009"/>
                  <a:gd name="connsiteY72" fmla="*/ 2125697 h 3873425"/>
                  <a:gd name="connsiteX73" fmla="*/ 1051548 w 2073009"/>
                  <a:gd name="connsiteY73" fmla="*/ 1614300 h 3873425"/>
                  <a:gd name="connsiteX74" fmla="*/ 1104354 w 2073009"/>
                  <a:gd name="connsiteY74" fmla="*/ 1631378 h 3873425"/>
                  <a:gd name="connsiteX75" fmla="*/ 1109726 w 2073009"/>
                  <a:gd name="connsiteY75" fmla="*/ 1613995 h 3873425"/>
                  <a:gd name="connsiteX76" fmla="*/ 1079465 w 2073009"/>
                  <a:gd name="connsiteY76" fmla="*/ 1404416 h 3873425"/>
                  <a:gd name="connsiteX77" fmla="*/ 1021449 w 2073009"/>
                  <a:gd name="connsiteY77" fmla="*/ 1003585 h 3873425"/>
                  <a:gd name="connsiteX78" fmla="*/ 1020201 w 2073009"/>
                  <a:gd name="connsiteY78" fmla="*/ 914308 h 3873425"/>
                  <a:gd name="connsiteX79" fmla="*/ 1050071 w 2073009"/>
                  <a:gd name="connsiteY79" fmla="*/ 760603 h 3873425"/>
                  <a:gd name="connsiteX80" fmla="*/ 1079846 w 2073009"/>
                  <a:gd name="connsiteY80" fmla="*/ 682107 h 3873425"/>
                  <a:gd name="connsiteX81" fmla="*/ 1080465 w 2073009"/>
                  <a:gd name="connsiteY81" fmla="*/ 682602 h 3873425"/>
                  <a:gd name="connsiteX82" fmla="*/ 1322705 w 2073009"/>
                  <a:gd name="connsiteY82" fmla="*/ 848318 h 3873425"/>
                  <a:gd name="connsiteX83" fmla="*/ 1372311 w 2073009"/>
                  <a:gd name="connsiteY83" fmla="*/ 867768 h 3873425"/>
                  <a:gd name="connsiteX84" fmla="*/ 1857715 w 2073009"/>
                  <a:gd name="connsiteY84" fmla="*/ 450164 h 3873425"/>
                  <a:gd name="connsiteX85" fmla="*/ 1908826 w 2073009"/>
                  <a:gd name="connsiteY85" fmla="*/ 376726 h 3873425"/>
                  <a:gd name="connsiteX86" fmla="*/ 1870821 w 2073009"/>
                  <a:gd name="connsiteY86" fmla="*/ 345236 h 3873425"/>
                  <a:gd name="connsiteX87" fmla="*/ 1937639 w 2073009"/>
                  <a:gd name="connsiteY87" fmla="*/ 304117 h 3873425"/>
                  <a:gd name="connsiteX88" fmla="*/ 1990332 w 2073009"/>
                  <a:gd name="connsiteY88" fmla="*/ 252091 h 3873425"/>
                  <a:gd name="connsiteX89" fmla="*/ 1996104 w 2073009"/>
                  <a:gd name="connsiteY89" fmla="*/ 220535 h 3873425"/>
                  <a:gd name="connsiteX90" fmla="*/ 1987617 w 2073009"/>
                  <a:gd name="connsiteY90" fmla="*/ 191836 h 3873425"/>
                  <a:gd name="connsiteX91" fmla="*/ 1955270 w 2073009"/>
                  <a:gd name="connsiteY91" fmla="*/ 151526 h 3873425"/>
                  <a:gd name="connsiteX92" fmla="*/ 1997466 w 2073009"/>
                  <a:gd name="connsiteY92" fmla="*/ 115617 h 3873425"/>
                  <a:gd name="connsiteX93" fmla="*/ 2072913 w 2073009"/>
                  <a:gd name="connsiteY93" fmla="*/ 43361 h 3873425"/>
                  <a:gd name="connsiteX94" fmla="*/ 863610 w 2073009"/>
                  <a:gd name="connsiteY94" fmla="*/ 277542 h 3873425"/>
                  <a:gd name="connsiteX95" fmla="*/ 926503 w 2073009"/>
                  <a:gd name="connsiteY95" fmla="*/ 522316 h 3873425"/>
                  <a:gd name="connsiteX96" fmla="*/ 824881 w 2073009"/>
                  <a:gd name="connsiteY96" fmla="*/ 322596 h 3873425"/>
                  <a:gd name="connsiteX97" fmla="*/ 863610 w 2073009"/>
                  <a:gd name="connsiteY97" fmla="*/ 277542 h 3873425"/>
                  <a:gd name="connsiteX98" fmla="*/ 762664 w 2073009"/>
                  <a:gd name="connsiteY98" fmla="*/ 374202 h 3873425"/>
                  <a:gd name="connsiteX99" fmla="*/ 764016 w 2073009"/>
                  <a:gd name="connsiteY99" fmla="*/ 377660 h 3873425"/>
                  <a:gd name="connsiteX100" fmla="*/ 756358 w 2073009"/>
                  <a:gd name="connsiteY100" fmla="*/ 385222 h 3873425"/>
                  <a:gd name="connsiteX101" fmla="*/ 762083 w 2073009"/>
                  <a:gd name="connsiteY101" fmla="*/ 390947 h 3873425"/>
                  <a:gd name="connsiteX102" fmla="*/ 817413 w 2073009"/>
                  <a:gd name="connsiteY102" fmla="*/ 332016 h 3873425"/>
                  <a:gd name="connsiteX103" fmla="*/ 892032 w 2073009"/>
                  <a:gd name="connsiteY103" fmla="*/ 825620 h 3873425"/>
                  <a:gd name="connsiteX104" fmla="*/ 598986 w 2073009"/>
                  <a:gd name="connsiteY104" fmla="*/ 298240 h 3873425"/>
                  <a:gd name="connsiteX105" fmla="*/ 762664 w 2073009"/>
                  <a:gd name="connsiteY105" fmla="*/ 374202 h 3873425"/>
                  <a:gd name="connsiteX106" fmla="*/ 784733 w 2073009"/>
                  <a:gd name="connsiteY106" fmla="*/ 568464 h 3873425"/>
                  <a:gd name="connsiteX107" fmla="*/ 469065 w 2073009"/>
                  <a:gd name="connsiteY107" fmla="*/ 284829 h 3873425"/>
                  <a:gd name="connsiteX108" fmla="*/ 578888 w 2073009"/>
                  <a:gd name="connsiteY108" fmla="*/ 295078 h 3873425"/>
                  <a:gd name="connsiteX109" fmla="*/ 784733 w 2073009"/>
                  <a:gd name="connsiteY109" fmla="*/ 568464 h 3873425"/>
                  <a:gd name="connsiteX110" fmla="*/ 451244 w 2073009"/>
                  <a:gd name="connsiteY110" fmla="*/ 142021 h 3873425"/>
                  <a:gd name="connsiteX111" fmla="*/ 472456 w 2073009"/>
                  <a:gd name="connsiteY111" fmla="*/ 108531 h 3873425"/>
                  <a:gd name="connsiteX112" fmla="*/ 608292 w 2073009"/>
                  <a:gd name="connsiteY112" fmla="*/ 283486 h 3873425"/>
                  <a:gd name="connsiteX113" fmla="*/ 411696 w 2073009"/>
                  <a:gd name="connsiteY113" fmla="*/ 271027 h 3873425"/>
                  <a:gd name="connsiteX114" fmla="*/ 451244 w 2073009"/>
                  <a:gd name="connsiteY114" fmla="*/ 142021 h 3873425"/>
                  <a:gd name="connsiteX115" fmla="*/ 248390 w 2073009"/>
                  <a:gd name="connsiteY115" fmla="*/ 284819 h 3873425"/>
                  <a:gd name="connsiteX116" fmla="*/ 396142 w 2073009"/>
                  <a:gd name="connsiteY116" fmla="*/ 195580 h 3873425"/>
                  <a:gd name="connsiteX117" fmla="*/ 387360 w 2073009"/>
                  <a:gd name="connsiteY117" fmla="*/ 292125 h 3873425"/>
                  <a:gd name="connsiteX118" fmla="*/ 441490 w 2073009"/>
                  <a:gd name="connsiteY118" fmla="*/ 284810 h 3873425"/>
                  <a:gd name="connsiteX119" fmla="*/ 770636 w 2073009"/>
                  <a:gd name="connsiteY119" fmla="*/ 580313 h 3873425"/>
                  <a:gd name="connsiteX120" fmla="*/ 885651 w 2073009"/>
                  <a:gd name="connsiteY120" fmla="*/ 841413 h 3873425"/>
                  <a:gd name="connsiteX121" fmla="*/ 878916 w 2073009"/>
                  <a:gd name="connsiteY121" fmla="*/ 860910 h 3873425"/>
                  <a:gd name="connsiteX122" fmla="*/ 864019 w 2073009"/>
                  <a:gd name="connsiteY122" fmla="*/ 1087367 h 3873425"/>
                  <a:gd name="connsiteX123" fmla="*/ 871087 w 2073009"/>
                  <a:gd name="connsiteY123" fmla="*/ 1132621 h 3873425"/>
                  <a:gd name="connsiteX124" fmla="*/ 903072 w 2073009"/>
                  <a:gd name="connsiteY124" fmla="*/ 1248111 h 3873425"/>
                  <a:gd name="connsiteX125" fmla="*/ 894166 w 2073009"/>
                  <a:gd name="connsiteY125" fmla="*/ 1301680 h 3873425"/>
                  <a:gd name="connsiteX126" fmla="*/ 819785 w 2073009"/>
                  <a:gd name="connsiteY126" fmla="*/ 1558436 h 3873425"/>
                  <a:gd name="connsiteX127" fmla="*/ 255086 w 2073009"/>
                  <a:gd name="connsiteY127" fmla="*/ 1524955 h 3873425"/>
                  <a:gd name="connsiteX128" fmla="*/ 255562 w 2073009"/>
                  <a:gd name="connsiteY128" fmla="*/ 1381585 h 3873425"/>
                  <a:gd name="connsiteX129" fmla="*/ 314293 w 2073009"/>
                  <a:gd name="connsiteY129" fmla="*/ 1243615 h 3873425"/>
                  <a:gd name="connsiteX130" fmla="*/ 344488 w 2073009"/>
                  <a:gd name="connsiteY130" fmla="*/ 794616 h 3873425"/>
                  <a:gd name="connsiteX131" fmla="*/ 338687 w 2073009"/>
                  <a:gd name="connsiteY131" fmla="*/ 783263 h 3873425"/>
                  <a:gd name="connsiteX132" fmla="*/ 408258 w 2073009"/>
                  <a:gd name="connsiteY132" fmla="*/ 609098 h 3873425"/>
                  <a:gd name="connsiteX133" fmla="*/ 396485 w 2073009"/>
                  <a:gd name="connsiteY133" fmla="*/ 454583 h 3873425"/>
                  <a:gd name="connsiteX134" fmla="*/ 306264 w 2073009"/>
                  <a:gd name="connsiteY134" fmla="*/ 312032 h 3873425"/>
                  <a:gd name="connsiteX135" fmla="*/ 249342 w 2073009"/>
                  <a:gd name="connsiteY135" fmla="*/ 305650 h 3873425"/>
                  <a:gd name="connsiteX136" fmla="*/ 199993 w 2073009"/>
                  <a:gd name="connsiteY136" fmla="*/ 342931 h 3873425"/>
                  <a:gd name="connsiteX137" fmla="*/ 248390 w 2073009"/>
                  <a:gd name="connsiteY137" fmla="*/ 284819 h 3873425"/>
                  <a:gd name="connsiteX138" fmla="*/ 326390 w 2073009"/>
                  <a:gd name="connsiteY138" fmla="*/ 816648 h 3873425"/>
                  <a:gd name="connsiteX139" fmla="*/ 338258 w 2073009"/>
                  <a:gd name="connsiteY139" fmla="*/ 1087910 h 3873425"/>
                  <a:gd name="connsiteX140" fmla="*/ 256324 w 2073009"/>
                  <a:gd name="connsiteY140" fmla="*/ 1297508 h 3873425"/>
                  <a:gd name="connsiteX141" fmla="*/ 264887 w 2073009"/>
                  <a:gd name="connsiteY141" fmla="*/ 1037390 h 3873425"/>
                  <a:gd name="connsiteX142" fmla="*/ 326390 w 2073009"/>
                  <a:gd name="connsiteY142" fmla="*/ 816648 h 3873425"/>
                  <a:gd name="connsiteX143" fmla="*/ 25343 w 2073009"/>
                  <a:gd name="connsiteY143" fmla="*/ 1036971 h 3873425"/>
                  <a:gd name="connsiteX144" fmla="*/ 213519 w 2073009"/>
                  <a:gd name="connsiteY144" fmla="*/ 365915 h 3873425"/>
                  <a:gd name="connsiteX145" fmla="*/ 293977 w 2073009"/>
                  <a:gd name="connsiteY145" fmla="*/ 333683 h 3873425"/>
                  <a:gd name="connsiteX146" fmla="*/ 372710 w 2073009"/>
                  <a:gd name="connsiteY146" fmla="*/ 461937 h 3873425"/>
                  <a:gd name="connsiteX147" fmla="*/ 385331 w 2073009"/>
                  <a:gd name="connsiteY147" fmla="*/ 599459 h 3873425"/>
                  <a:gd name="connsiteX148" fmla="*/ 240141 w 2073009"/>
                  <a:gd name="connsiteY148" fmla="*/ 1035085 h 3873425"/>
                  <a:gd name="connsiteX149" fmla="*/ 230702 w 2073009"/>
                  <a:gd name="connsiteY149" fmla="*/ 1703987 h 3873425"/>
                  <a:gd name="connsiteX150" fmla="*/ 195002 w 2073009"/>
                  <a:gd name="connsiteY150" fmla="*/ 1696386 h 3873425"/>
                  <a:gd name="connsiteX151" fmla="*/ 82893 w 2073009"/>
                  <a:gd name="connsiteY151" fmla="*/ 1672517 h 3873425"/>
                  <a:gd name="connsiteX152" fmla="*/ 25781 w 2073009"/>
                  <a:gd name="connsiteY152" fmla="*/ 1660353 h 3873425"/>
                  <a:gd name="connsiteX153" fmla="*/ 25343 w 2073009"/>
                  <a:gd name="connsiteY153" fmla="*/ 1036971 h 3873425"/>
                  <a:gd name="connsiteX154" fmla="*/ 174095 w 2073009"/>
                  <a:gd name="connsiteY154" fmla="*/ 2005644 h 3873425"/>
                  <a:gd name="connsiteX155" fmla="*/ 134004 w 2073009"/>
                  <a:gd name="connsiteY155" fmla="*/ 1858683 h 3873425"/>
                  <a:gd name="connsiteX156" fmla="*/ 127918 w 2073009"/>
                  <a:gd name="connsiteY156" fmla="*/ 1858864 h 3873425"/>
                  <a:gd name="connsiteX157" fmla="*/ 163532 w 2073009"/>
                  <a:gd name="connsiteY157" fmla="*/ 2009597 h 3873425"/>
                  <a:gd name="connsiteX158" fmla="*/ 108058 w 2073009"/>
                  <a:gd name="connsiteY158" fmla="*/ 1852958 h 3873425"/>
                  <a:gd name="connsiteX159" fmla="*/ 98362 w 2073009"/>
                  <a:gd name="connsiteY159" fmla="*/ 1920510 h 3873425"/>
                  <a:gd name="connsiteX160" fmla="*/ 98867 w 2073009"/>
                  <a:gd name="connsiteY160" fmla="*/ 1921910 h 3873425"/>
                  <a:gd name="connsiteX161" fmla="*/ 98362 w 2073009"/>
                  <a:gd name="connsiteY161" fmla="*/ 1920510 h 3873425"/>
                  <a:gd name="connsiteX162" fmla="*/ 80674 w 2073009"/>
                  <a:gd name="connsiteY162" fmla="*/ 1775148 h 3873425"/>
                  <a:gd name="connsiteX163" fmla="*/ 84789 w 2073009"/>
                  <a:gd name="connsiteY163" fmla="*/ 1769605 h 3873425"/>
                  <a:gd name="connsiteX164" fmla="*/ 88589 w 2073009"/>
                  <a:gd name="connsiteY164" fmla="*/ 1699139 h 3873425"/>
                  <a:gd name="connsiteX165" fmla="*/ 198536 w 2073009"/>
                  <a:gd name="connsiteY165" fmla="*/ 1722551 h 3873425"/>
                  <a:gd name="connsiteX166" fmla="*/ 240370 w 2073009"/>
                  <a:gd name="connsiteY166" fmla="*/ 1790503 h 3873425"/>
                  <a:gd name="connsiteX167" fmla="*/ 238055 w 2073009"/>
                  <a:gd name="connsiteY167" fmla="*/ 1833918 h 3873425"/>
                  <a:gd name="connsiteX168" fmla="*/ 243142 w 2073009"/>
                  <a:gd name="connsiteY168" fmla="*/ 1954866 h 3873425"/>
                  <a:gd name="connsiteX169" fmla="*/ 241294 w 2073009"/>
                  <a:gd name="connsiteY169" fmla="*/ 1953447 h 3873425"/>
                  <a:gd name="connsiteX170" fmla="*/ 203918 w 2073009"/>
                  <a:gd name="connsiteY170" fmla="*/ 1860159 h 3873425"/>
                  <a:gd name="connsiteX171" fmla="*/ 196393 w 2073009"/>
                  <a:gd name="connsiteY171" fmla="*/ 1833803 h 3873425"/>
                  <a:gd name="connsiteX172" fmla="*/ 184049 w 2073009"/>
                  <a:gd name="connsiteY172" fmla="*/ 1835842 h 3873425"/>
                  <a:gd name="connsiteX173" fmla="*/ 182706 w 2073009"/>
                  <a:gd name="connsiteY173" fmla="*/ 1846900 h 3873425"/>
                  <a:gd name="connsiteX174" fmla="*/ 194526 w 2073009"/>
                  <a:gd name="connsiteY174" fmla="*/ 1990957 h 3873425"/>
                  <a:gd name="connsiteX175" fmla="*/ 213024 w 2073009"/>
                  <a:gd name="connsiteY175" fmla="*/ 2027380 h 3873425"/>
                  <a:gd name="connsiteX176" fmla="*/ 213405 w 2073009"/>
                  <a:gd name="connsiteY176" fmla="*/ 2033762 h 3873425"/>
                  <a:gd name="connsiteX177" fmla="*/ 174095 w 2073009"/>
                  <a:gd name="connsiteY177" fmla="*/ 2005644 h 3873425"/>
                  <a:gd name="connsiteX178" fmla="*/ 206585 w 2073009"/>
                  <a:gd name="connsiteY178" fmla="*/ 1936873 h 3873425"/>
                  <a:gd name="connsiteX179" fmla="*/ 210252 w 2073009"/>
                  <a:gd name="connsiteY179" fmla="*/ 1985765 h 3873425"/>
                  <a:gd name="connsiteX180" fmla="*/ 189030 w 2073009"/>
                  <a:gd name="connsiteY180" fmla="*/ 1881638 h 3873425"/>
                  <a:gd name="connsiteX181" fmla="*/ 206585 w 2073009"/>
                  <a:gd name="connsiteY181" fmla="*/ 1936873 h 3873425"/>
                  <a:gd name="connsiteX182" fmla="*/ 447177 w 2073009"/>
                  <a:gd name="connsiteY182" fmla="*/ 3400828 h 3873425"/>
                  <a:gd name="connsiteX183" fmla="*/ 456892 w 2073009"/>
                  <a:gd name="connsiteY183" fmla="*/ 3344888 h 3873425"/>
                  <a:gd name="connsiteX184" fmla="*/ 420783 w 2073009"/>
                  <a:gd name="connsiteY184" fmla="*/ 3217672 h 3873425"/>
                  <a:gd name="connsiteX185" fmla="*/ 377092 w 2073009"/>
                  <a:gd name="connsiteY185" fmla="*/ 2515622 h 3873425"/>
                  <a:gd name="connsiteX186" fmla="*/ 654126 w 2073009"/>
                  <a:gd name="connsiteY186" fmla="*/ 2532158 h 3873425"/>
                  <a:gd name="connsiteX187" fmla="*/ 573983 w 2073009"/>
                  <a:gd name="connsiteY187" fmla="*/ 2971289 h 3873425"/>
                  <a:gd name="connsiteX188" fmla="*/ 634534 w 2073009"/>
                  <a:gd name="connsiteY188" fmla="*/ 3604272 h 3873425"/>
                  <a:gd name="connsiteX189" fmla="*/ 674167 w 2073009"/>
                  <a:gd name="connsiteY189" fmla="*/ 3729031 h 3873425"/>
                  <a:gd name="connsiteX190" fmla="*/ 546418 w 2073009"/>
                  <a:gd name="connsiteY190" fmla="*/ 3725316 h 3873425"/>
                  <a:gd name="connsiteX191" fmla="*/ 491659 w 2073009"/>
                  <a:gd name="connsiteY191" fmla="*/ 3648335 h 3873425"/>
                  <a:gd name="connsiteX192" fmla="*/ 447177 w 2073009"/>
                  <a:gd name="connsiteY192" fmla="*/ 3400828 h 3873425"/>
                  <a:gd name="connsiteX193" fmla="*/ 598348 w 2073009"/>
                  <a:gd name="connsiteY193" fmla="*/ 3077750 h 3873425"/>
                  <a:gd name="connsiteX194" fmla="*/ 599339 w 2073009"/>
                  <a:gd name="connsiteY194" fmla="*/ 3292319 h 3873425"/>
                  <a:gd name="connsiteX195" fmla="*/ 599196 w 2073009"/>
                  <a:gd name="connsiteY195" fmla="*/ 3293481 h 3873425"/>
                  <a:gd name="connsiteX196" fmla="*/ 598348 w 2073009"/>
                  <a:gd name="connsiteY196" fmla="*/ 3077750 h 3873425"/>
                  <a:gd name="connsiteX197" fmla="*/ 620779 w 2073009"/>
                  <a:gd name="connsiteY197" fmla="*/ 3839721 h 3873425"/>
                  <a:gd name="connsiteX198" fmla="*/ 492497 w 2073009"/>
                  <a:gd name="connsiteY198" fmla="*/ 3781094 h 3873425"/>
                  <a:gd name="connsiteX199" fmla="*/ 462426 w 2073009"/>
                  <a:gd name="connsiteY199" fmla="*/ 3695703 h 3873425"/>
                  <a:gd name="connsiteX200" fmla="*/ 441300 w 2073009"/>
                  <a:gd name="connsiteY200" fmla="*/ 3702342 h 3873425"/>
                  <a:gd name="connsiteX201" fmla="*/ 438804 w 2073009"/>
                  <a:gd name="connsiteY201" fmla="*/ 3741699 h 3873425"/>
                  <a:gd name="connsiteX202" fmla="*/ 426746 w 2073009"/>
                  <a:gd name="connsiteY202" fmla="*/ 3740680 h 3873425"/>
                  <a:gd name="connsiteX203" fmla="*/ 419173 w 2073009"/>
                  <a:gd name="connsiteY203" fmla="*/ 3590518 h 3873425"/>
                  <a:gd name="connsiteX204" fmla="*/ 422078 w 2073009"/>
                  <a:gd name="connsiteY204" fmla="*/ 3426336 h 3873425"/>
                  <a:gd name="connsiteX205" fmla="*/ 499459 w 2073009"/>
                  <a:gd name="connsiteY205" fmla="*/ 3696236 h 3873425"/>
                  <a:gd name="connsiteX206" fmla="*/ 585699 w 2073009"/>
                  <a:gd name="connsiteY206" fmla="*/ 3749271 h 3873425"/>
                  <a:gd name="connsiteX207" fmla="*/ 680492 w 2073009"/>
                  <a:gd name="connsiteY207" fmla="*/ 3741185 h 3873425"/>
                  <a:gd name="connsiteX208" fmla="*/ 699732 w 2073009"/>
                  <a:gd name="connsiteY208" fmla="*/ 3745585 h 3873425"/>
                  <a:gd name="connsiteX209" fmla="*/ 757758 w 2073009"/>
                  <a:gd name="connsiteY209" fmla="*/ 3839578 h 3873425"/>
                  <a:gd name="connsiteX210" fmla="*/ 620779 w 2073009"/>
                  <a:gd name="connsiteY210" fmla="*/ 3839721 h 3873425"/>
                  <a:gd name="connsiteX211" fmla="*/ 866343 w 2073009"/>
                  <a:gd name="connsiteY211" fmla="*/ 3681491 h 3873425"/>
                  <a:gd name="connsiteX212" fmla="*/ 904929 w 2073009"/>
                  <a:gd name="connsiteY212" fmla="*/ 3781380 h 3873425"/>
                  <a:gd name="connsiteX213" fmla="*/ 790563 w 2073009"/>
                  <a:gd name="connsiteY213" fmla="*/ 3775884 h 3873425"/>
                  <a:gd name="connsiteX214" fmla="*/ 753444 w 2073009"/>
                  <a:gd name="connsiteY214" fmla="*/ 3766712 h 3873425"/>
                  <a:gd name="connsiteX215" fmla="*/ 704971 w 2073009"/>
                  <a:gd name="connsiteY215" fmla="*/ 3712486 h 3873425"/>
                  <a:gd name="connsiteX216" fmla="*/ 683273 w 2073009"/>
                  <a:gd name="connsiteY216" fmla="*/ 3637476 h 3873425"/>
                  <a:gd name="connsiteX217" fmla="*/ 838683 w 2073009"/>
                  <a:gd name="connsiteY217" fmla="*/ 3632390 h 3873425"/>
                  <a:gd name="connsiteX218" fmla="*/ 866343 w 2073009"/>
                  <a:gd name="connsiteY218" fmla="*/ 3681491 h 3873425"/>
                  <a:gd name="connsiteX219" fmla="*/ 833187 w 2073009"/>
                  <a:gd name="connsiteY219" fmla="*/ 2529433 h 3873425"/>
                  <a:gd name="connsiteX220" fmla="*/ 822843 w 2073009"/>
                  <a:gd name="connsiteY220" fmla="*/ 2579583 h 3873425"/>
                  <a:gd name="connsiteX221" fmla="*/ 802659 w 2073009"/>
                  <a:gd name="connsiteY221" fmla="*/ 2926645 h 3873425"/>
                  <a:gd name="connsiteX222" fmla="*/ 827024 w 2073009"/>
                  <a:gd name="connsiteY222" fmla="*/ 3617455 h 3873425"/>
                  <a:gd name="connsiteX223" fmla="*/ 793315 w 2073009"/>
                  <a:gd name="connsiteY223" fmla="*/ 3638353 h 3873425"/>
                  <a:gd name="connsiteX224" fmla="*/ 677615 w 2073009"/>
                  <a:gd name="connsiteY224" fmla="*/ 3619103 h 3873425"/>
                  <a:gd name="connsiteX225" fmla="*/ 606397 w 2073009"/>
                  <a:gd name="connsiteY225" fmla="*/ 3363023 h 3873425"/>
                  <a:gd name="connsiteX226" fmla="*/ 620951 w 2073009"/>
                  <a:gd name="connsiteY226" fmla="*/ 3229921 h 3873425"/>
                  <a:gd name="connsiteX227" fmla="*/ 601691 w 2073009"/>
                  <a:gd name="connsiteY227" fmla="*/ 3009141 h 3873425"/>
                  <a:gd name="connsiteX228" fmla="*/ 678529 w 2073009"/>
                  <a:gd name="connsiteY228" fmla="*/ 2529929 h 3873425"/>
                  <a:gd name="connsiteX229" fmla="*/ 846341 w 2073009"/>
                  <a:gd name="connsiteY229" fmla="*/ 2497210 h 3873425"/>
                  <a:gd name="connsiteX230" fmla="*/ 833187 w 2073009"/>
                  <a:gd name="connsiteY230" fmla="*/ 2529433 h 3873425"/>
                  <a:gd name="connsiteX231" fmla="*/ 1008390 w 2073009"/>
                  <a:gd name="connsiteY231" fmla="*/ 2106914 h 3873425"/>
                  <a:gd name="connsiteX232" fmla="*/ 1003427 w 2073009"/>
                  <a:gd name="connsiteY232" fmla="*/ 2409276 h 3873425"/>
                  <a:gd name="connsiteX233" fmla="*/ 377244 w 2073009"/>
                  <a:gd name="connsiteY233" fmla="*/ 2492410 h 3873425"/>
                  <a:gd name="connsiteX234" fmla="*/ 363976 w 2073009"/>
                  <a:gd name="connsiteY234" fmla="*/ 2489781 h 3873425"/>
                  <a:gd name="connsiteX235" fmla="*/ 216215 w 2073009"/>
                  <a:gd name="connsiteY235" fmla="*/ 2449338 h 3873425"/>
                  <a:gd name="connsiteX236" fmla="*/ 236408 w 2073009"/>
                  <a:gd name="connsiteY236" fmla="*/ 2280202 h 3873425"/>
                  <a:gd name="connsiteX237" fmla="*/ 231540 w 2073009"/>
                  <a:gd name="connsiteY237" fmla="*/ 1969878 h 3873425"/>
                  <a:gd name="connsiteX238" fmla="*/ 251038 w 2073009"/>
                  <a:gd name="connsiteY238" fmla="*/ 1974269 h 3873425"/>
                  <a:gd name="connsiteX239" fmla="*/ 256220 w 2073009"/>
                  <a:gd name="connsiteY239" fmla="*/ 1865464 h 3873425"/>
                  <a:gd name="connsiteX240" fmla="*/ 223692 w 2073009"/>
                  <a:gd name="connsiteY240" fmla="*/ 1727924 h 3873425"/>
                  <a:gd name="connsiteX241" fmla="*/ 240665 w 2073009"/>
                  <a:gd name="connsiteY241" fmla="*/ 1731534 h 3873425"/>
                  <a:gd name="connsiteX242" fmla="*/ 243256 w 2073009"/>
                  <a:gd name="connsiteY242" fmla="*/ 1731810 h 3873425"/>
                  <a:gd name="connsiteX243" fmla="*/ 251114 w 2073009"/>
                  <a:gd name="connsiteY243" fmla="*/ 1729009 h 3873425"/>
                  <a:gd name="connsiteX244" fmla="*/ 255686 w 2073009"/>
                  <a:gd name="connsiteY244" fmla="*/ 1719275 h 3873425"/>
                  <a:gd name="connsiteX245" fmla="*/ 255096 w 2073009"/>
                  <a:gd name="connsiteY245" fmla="*/ 1551730 h 3873425"/>
                  <a:gd name="connsiteX246" fmla="*/ 837864 w 2073009"/>
                  <a:gd name="connsiteY246" fmla="*/ 1559045 h 3873425"/>
                  <a:gd name="connsiteX247" fmla="*/ 916026 w 2073009"/>
                  <a:gd name="connsiteY247" fmla="*/ 1295860 h 3873425"/>
                  <a:gd name="connsiteX248" fmla="*/ 1035145 w 2073009"/>
                  <a:gd name="connsiteY248" fmla="*/ 1595793 h 3873425"/>
                  <a:gd name="connsiteX249" fmla="*/ 1008390 w 2073009"/>
                  <a:gd name="connsiteY249" fmla="*/ 2106914 h 3873425"/>
                  <a:gd name="connsiteX250" fmla="*/ 1894510 w 2073009"/>
                  <a:gd name="connsiteY250" fmla="*/ 383155 h 3873425"/>
                  <a:gd name="connsiteX251" fmla="*/ 1366873 w 2073009"/>
                  <a:gd name="connsiteY251" fmla="*/ 853719 h 3873425"/>
                  <a:gd name="connsiteX252" fmla="*/ 1085066 w 2073009"/>
                  <a:gd name="connsiteY252" fmla="*/ 664152 h 3873425"/>
                  <a:gd name="connsiteX253" fmla="*/ 1082656 w 2073009"/>
                  <a:gd name="connsiteY253" fmla="*/ 662552 h 3873425"/>
                  <a:gd name="connsiteX254" fmla="*/ 1038955 w 2073009"/>
                  <a:gd name="connsiteY254" fmla="*/ 338788 h 3873425"/>
                  <a:gd name="connsiteX255" fmla="*/ 1024697 w 2073009"/>
                  <a:gd name="connsiteY255" fmla="*/ 338788 h 3873425"/>
                  <a:gd name="connsiteX256" fmla="*/ 1052710 w 2073009"/>
                  <a:gd name="connsiteY256" fmla="*/ 511124 h 3873425"/>
                  <a:gd name="connsiteX257" fmla="*/ 1024335 w 2073009"/>
                  <a:gd name="connsiteY257" fmla="*/ 772204 h 3873425"/>
                  <a:gd name="connsiteX258" fmla="*/ 1023677 w 2073009"/>
                  <a:gd name="connsiteY258" fmla="*/ 772195 h 3873425"/>
                  <a:gd name="connsiteX259" fmla="*/ 991530 w 2073009"/>
                  <a:gd name="connsiteY259" fmla="*/ 969457 h 3873425"/>
                  <a:gd name="connsiteX260" fmla="*/ 1015915 w 2073009"/>
                  <a:gd name="connsiteY260" fmla="*/ 1180188 h 3873425"/>
                  <a:gd name="connsiteX261" fmla="*/ 1084561 w 2073009"/>
                  <a:gd name="connsiteY261" fmla="*/ 1600698 h 3873425"/>
                  <a:gd name="connsiteX262" fmla="*/ 1003246 w 2073009"/>
                  <a:gd name="connsiteY262" fmla="*/ 1457042 h 3873425"/>
                  <a:gd name="connsiteX263" fmla="*/ 895519 w 2073009"/>
                  <a:gd name="connsiteY263" fmla="*/ 1129935 h 3873425"/>
                  <a:gd name="connsiteX264" fmla="*/ 879459 w 2073009"/>
                  <a:gd name="connsiteY264" fmla="*/ 1054801 h 3873425"/>
                  <a:gd name="connsiteX265" fmla="*/ 896690 w 2073009"/>
                  <a:gd name="connsiteY265" fmla="*/ 867816 h 3873425"/>
                  <a:gd name="connsiteX266" fmla="*/ 940724 w 2073009"/>
                  <a:gd name="connsiteY266" fmla="*/ 562492 h 3873425"/>
                  <a:gd name="connsiteX267" fmla="*/ 943115 w 2073009"/>
                  <a:gd name="connsiteY267" fmla="*/ 488359 h 3873425"/>
                  <a:gd name="connsiteX268" fmla="*/ 871163 w 2073009"/>
                  <a:gd name="connsiteY268" fmla="*/ 270046 h 3873425"/>
                  <a:gd name="connsiteX269" fmla="*/ 872916 w 2073009"/>
                  <a:gd name="connsiteY269" fmla="*/ 267627 h 3873425"/>
                  <a:gd name="connsiteX270" fmla="*/ 921065 w 2073009"/>
                  <a:gd name="connsiteY270" fmla="*/ 289963 h 3873425"/>
                  <a:gd name="connsiteX271" fmla="*/ 931475 w 2073009"/>
                  <a:gd name="connsiteY271" fmla="*/ 290906 h 3873425"/>
                  <a:gd name="connsiteX272" fmla="*/ 913226 w 2073009"/>
                  <a:gd name="connsiteY272" fmla="*/ 251730 h 3873425"/>
                  <a:gd name="connsiteX273" fmla="*/ 986568 w 2073009"/>
                  <a:gd name="connsiteY273" fmla="*/ 279047 h 3873425"/>
                  <a:gd name="connsiteX274" fmla="*/ 1046785 w 2073009"/>
                  <a:gd name="connsiteY274" fmla="*/ 321891 h 3873425"/>
                  <a:gd name="connsiteX275" fmla="*/ 1049728 w 2073009"/>
                  <a:gd name="connsiteY275" fmla="*/ 329330 h 3873425"/>
                  <a:gd name="connsiteX276" fmla="*/ 1050033 w 2073009"/>
                  <a:gd name="connsiteY276" fmla="*/ 330177 h 3873425"/>
                  <a:gd name="connsiteX277" fmla="*/ 1054910 w 2073009"/>
                  <a:gd name="connsiteY277" fmla="*/ 336340 h 3873425"/>
                  <a:gd name="connsiteX278" fmla="*/ 1084485 w 2073009"/>
                  <a:gd name="connsiteY278" fmla="*/ 367687 h 3873425"/>
                  <a:gd name="connsiteX279" fmla="*/ 1407640 w 2073009"/>
                  <a:gd name="connsiteY279" fmla="*/ 604850 h 3873425"/>
                  <a:gd name="connsiteX280" fmla="*/ 1418327 w 2073009"/>
                  <a:gd name="connsiteY280" fmla="*/ 600516 h 3873425"/>
                  <a:gd name="connsiteX281" fmla="*/ 1721850 w 2073009"/>
                  <a:gd name="connsiteY281" fmla="*/ 221269 h 3873425"/>
                  <a:gd name="connsiteX282" fmla="*/ 1894510 w 2073009"/>
                  <a:gd name="connsiteY282" fmla="*/ 383155 h 3873425"/>
                  <a:gd name="connsiteX283" fmla="*/ 1972425 w 2073009"/>
                  <a:gd name="connsiteY283" fmla="*/ 281076 h 3873425"/>
                  <a:gd name="connsiteX284" fmla="*/ 1925009 w 2073009"/>
                  <a:gd name="connsiteY284" fmla="*/ 277047 h 3873425"/>
                  <a:gd name="connsiteX285" fmla="*/ 1924857 w 2073009"/>
                  <a:gd name="connsiteY285" fmla="*/ 276695 h 3873425"/>
                  <a:gd name="connsiteX286" fmla="*/ 1981083 w 2073009"/>
                  <a:gd name="connsiteY286" fmla="*/ 261616 h 3873425"/>
                  <a:gd name="connsiteX287" fmla="*/ 1972425 w 2073009"/>
                  <a:gd name="connsiteY287" fmla="*/ 281076 h 3873425"/>
                  <a:gd name="connsiteX288" fmla="*/ 1981254 w 2073009"/>
                  <a:gd name="connsiteY288" fmla="*/ 202561 h 3873425"/>
                  <a:gd name="connsiteX289" fmla="*/ 1984502 w 2073009"/>
                  <a:gd name="connsiteY289" fmla="*/ 233442 h 3873425"/>
                  <a:gd name="connsiteX290" fmla="*/ 1915456 w 2073009"/>
                  <a:gd name="connsiteY290" fmla="*/ 252444 h 3873425"/>
                  <a:gd name="connsiteX291" fmla="*/ 1981254 w 2073009"/>
                  <a:gd name="connsiteY291" fmla="*/ 202561 h 3873425"/>
                  <a:gd name="connsiteX292" fmla="*/ 1961718 w 2073009"/>
                  <a:gd name="connsiteY292" fmla="*/ 165033 h 3873425"/>
                  <a:gd name="connsiteX293" fmla="*/ 1974958 w 2073009"/>
                  <a:gd name="connsiteY293" fmla="*/ 179006 h 3873425"/>
                  <a:gd name="connsiteX294" fmla="*/ 1953841 w 2073009"/>
                  <a:gd name="connsiteY294" fmla="*/ 210972 h 3873425"/>
                  <a:gd name="connsiteX295" fmla="*/ 1888614 w 2073009"/>
                  <a:gd name="connsiteY295" fmla="*/ 246338 h 3873425"/>
                  <a:gd name="connsiteX296" fmla="*/ 1948012 w 2073009"/>
                  <a:gd name="connsiteY296" fmla="*/ 165643 h 3873425"/>
                  <a:gd name="connsiteX297" fmla="*/ 1961718 w 2073009"/>
                  <a:gd name="connsiteY297" fmla="*/ 165033 h 3873425"/>
                  <a:gd name="connsiteX298" fmla="*/ 2045300 w 2073009"/>
                  <a:gd name="connsiteY298" fmla="*/ 70497 h 3873425"/>
                  <a:gd name="connsiteX299" fmla="*/ 1957718 w 2073009"/>
                  <a:gd name="connsiteY299" fmla="*/ 129543 h 3873425"/>
                  <a:gd name="connsiteX300" fmla="*/ 1927867 w 2073009"/>
                  <a:gd name="connsiteY300" fmla="*/ 157537 h 3873425"/>
                  <a:gd name="connsiteX301" fmla="*/ 1937230 w 2073009"/>
                  <a:gd name="connsiteY301" fmla="*/ 165785 h 3873425"/>
                  <a:gd name="connsiteX302" fmla="*/ 1937734 w 2073009"/>
                  <a:gd name="connsiteY302" fmla="*/ 166443 h 3873425"/>
                  <a:gd name="connsiteX303" fmla="*/ 1886833 w 2073009"/>
                  <a:gd name="connsiteY303" fmla="*/ 209438 h 3873425"/>
                  <a:gd name="connsiteX304" fmla="*/ 1887385 w 2073009"/>
                  <a:gd name="connsiteY304" fmla="*/ 260159 h 3873425"/>
                  <a:gd name="connsiteX305" fmla="*/ 1922209 w 2073009"/>
                  <a:gd name="connsiteY305" fmla="*/ 300355 h 3873425"/>
                  <a:gd name="connsiteX306" fmla="*/ 1863449 w 2073009"/>
                  <a:gd name="connsiteY306" fmla="*/ 328472 h 3873425"/>
                  <a:gd name="connsiteX307" fmla="*/ 1848333 w 2073009"/>
                  <a:gd name="connsiteY307" fmla="*/ 328720 h 3873425"/>
                  <a:gd name="connsiteX308" fmla="*/ 1743644 w 2073009"/>
                  <a:gd name="connsiteY308" fmla="*/ 232146 h 3873425"/>
                  <a:gd name="connsiteX309" fmla="*/ 1807442 w 2073009"/>
                  <a:gd name="connsiteY309" fmla="*/ 146745 h 3873425"/>
                  <a:gd name="connsiteX310" fmla="*/ 1885309 w 2073009"/>
                  <a:gd name="connsiteY310" fmla="*/ 90281 h 3873425"/>
                  <a:gd name="connsiteX311" fmla="*/ 1898453 w 2073009"/>
                  <a:gd name="connsiteY311" fmla="*/ 109588 h 3873425"/>
                  <a:gd name="connsiteX312" fmla="*/ 1854962 w 2073009"/>
                  <a:gd name="connsiteY312" fmla="*/ 165728 h 3873425"/>
                  <a:gd name="connsiteX313" fmla="*/ 1838608 w 2073009"/>
                  <a:gd name="connsiteY313" fmla="*/ 220526 h 3873425"/>
                  <a:gd name="connsiteX314" fmla="*/ 1813262 w 2073009"/>
                  <a:gd name="connsiteY314" fmla="*/ 269122 h 3873425"/>
                  <a:gd name="connsiteX315" fmla="*/ 1805528 w 2073009"/>
                  <a:gd name="connsiteY315" fmla="*/ 283172 h 3873425"/>
                  <a:gd name="connsiteX316" fmla="*/ 1833626 w 2073009"/>
                  <a:gd name="connsiteY316" fmla="*/ 270084 h 3873425"/>
                  <a:gd name="connsiteX317" fmla="*/ 1855820 w 2073009"/>
                  <a:gd name="connsiteY317" fmla="*/ 203466 h 3873425"/>
                  <a:gd name="connsiteX318" fmla="*/ 1868021 w 2073009"/>
                  <a:gd name="connsiteY318" fmla="*/ 168872 h 3873425"/>
                  <a:gd name="connsiteX319" fmla="*/ 1870202 w 2073009"/>
                  <a:gd name="connsiteY319" fmla="*/ 165147 h 3873425"/>
                  <a:gd name="connsiteX320" fmla="*/ 1913722 w 2073009"/>
                  <a:gd name="connsiteY320" fmla="*/ 100892 h 3873425"/>
                  <a:gd name="connsiteX321" fmla="*/ 2027974 w 2073009"/>
                  <a:gd name="connsiteY321" fmla="*/ 54000 h 3873425"/>
                  <a:gd name="connsiteX322" fmla="*/ 2059140 w 2073009"/>
                  <a:gd name="connsiteY322" fmla="*/ 46199 h 3873425"/>
                  <a:gd name="connsiteX323" fmla="*/ 2045300 w 2073009"/>
                  <a:gd name="connsiteY323" fmla="*/ 70497 h 387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2073009" h="3873425">
                    <a:moveTo>
                      <a:pt x="2072913" y="43361"/>
                    </a:moveTo>
                    <a:cubicBezTo>
                      <a:pt x="2066074" y="8461"/>
                      <a:pt x="1929438" y="73355"/>
                      <a:pt x="1911836" y="88604"/>
                    </a:cubicBezTo>
                    <a:cubicBezTo>
                      <a:pt x="1888271" y="47666"/>
                      <a:pt x="1842608" y="110417"/>
                      <a:pt x="1818510" y="123428"/>
                    </a:cubicBezTo>
                    <a:cubicBezTo>
                      <a:pt x="1774762" y="145773"/>
                      <a:pt x="1744377" y="168738"/>
                      <a:pt x="1734061" y="220107"/>
                    </a:cubicBezTo>
                    <a:cubicBezTo>
                      <a:pt x="1731394" y="217335"/>
                      <a:pt x="1729632" y="212296"/>
                      <a:pt x="1725765" y="211229"/>
                    </a:cubicBezTo>
                    <a:cubicBezTo>
                      <a:pt x="1726756" y="189722"/>
                      <a:pt x="1706553" y="205962"/>
                      <a:pt x="1702305" y="216620"/>
                    </a:cubicBezTo>
                    <a:cubicBezTo>
                      <a:pt x="1688380" y="238128"/>
                      <a:pt x="1674178" y="259464"/>
                      <a:pt x="1659738" y="280638"/>
                    </a:cubicBezTo>
                    <a:cubicBezTo>
                      <a:pt x="1587081" y="391375"/>
                      <a:pt x="1498689" y="490083"/>
                      <a:pt x="1412774" y="590258"/>
                    </a:cubicBezTo>
                    <a:cubicBezTo>
                      <a:pt x="1298731" y="523344"/>
                      <a:pt x="1177268" y="425151"/>
                      <a:pt x="1075360" y="336035"/>
                    </a:cubicBezTo>
                    <a:cubicBezTo>
                      <a:pt x="1072388" y="333435"/>
                      <a:pt x="1069216" y="330978"/>
                      <a:pt x="1066102" y="328806"/>
                    </a:cubicBezTo>
                    <a:cubicBezTo>
                      <a:pt x="1066111" y="328777"/>
                      <a:pt x="1066130" y="328749"/>
                      <a:pt x="1066140" y="328711"/>
                    </a:cubicBezTo>
                    <a:lnTo>
                      <a:pt x="1064673" y="317004"/>
                    </a:lnTo>
                    <a:cubicBezTo>
                      <a:pt x="1056234" y="286886"/>
                      <a:pt x="1039127" y="272675"/>
                      <a:pt x="1011400" y="265007"/>
                    </a:cubicBezTo>
                    <a:cubicBezTo>
                      <a:pt x="972947" y="251510"/>
                      <a:pt x="934771" y="236223"/>
                      <a:pt x="895080" y="226793"/>
                    </a:cubicBezTo>
                    <a:cubicBezTo>
                      <a:pt x="888508" y="218278"/>
                      <a:pt x="881698" y="209943"/>
                      <a:pt x="874611" y="201857"/>
                    </a:cubicBezTo>
                    <a:cubicBezTo>
                      <a:pt x="871192" y="194037"/>
                      <a:pt x="779275" y="106140"/>
                      <a:pt x="784114" y="132515"/>
                    </a:cubicBezTo>
                    <a:cubicBezTo>
                      <a:pt x="819709" y="164700"/>
                      <a:pt x="856828" y="195484"/>
                      <a:pt x="886222" y="233784"/>
                    </a:cubicBezTo>
                    <a:cubicBezTo>
                      <a:pt x="885613" y="236709"/>
                      <a:pt x="886594" y="239804"/>
                      <a:pt x="890061" y="241452"/>
                    </a:cubicBezTo>
                    <a:cubicBezTo>
                      <a:pt x="903243" y="251644"/>
                      <a:pt x="910158" y="269141"/>
                      <a:pt x="920293" y="282600"/>
                    </a:cubicBezTo>
                    <a:cubicBezTo>
                      <a:pt x="908701" y="276314"/>
                      <a:pt x="879050" y="252063"/>
                      <a:pt x="867182" y="260521"/>
                    </a:cubicBezTo>
                    <a:cubicBezTo>
                      <a:pt x="866039" y="261226"/>
                      <a:pt x="864915" y="261940"/>
                      <a:pt x="863800" y="262683"/>
                    </a:cubicBezTo>
                    <a:cubicBezTo>
                      <a:pt x="861124" y="262321"/>
                      <a:pt x="858371" y="264083"/>
                      <a:pt x="858171" y="266693"/>
                    </a:cubicBezTo>
                    <a:cubicBezTo>
                      <a:pt x="823681" y="293592"/>
                      <a:pt x="803116" y="333511"/>
                      <a:pt x="774494" y="366096"/>
                    </a:cubicBezTo>
                    <a:cubicBezTo>
                      <a:pt x="785038" y="327996"/>
                      <a:pt x="817013" y="294630"/>
                      <a:pt x="785581" y="256616"/>
                    </a:cubicBezTo>
                    <a:cubicBezTo>
                      <a:pt x="787086" y="254616"/>
                      <a:pt x="787419" y="251910"/>
                      <a:pt x="785390" y="249139"/>
                    </a:cubicBezTo>
                    <a:cubicBezTo>
                      <a:pt x="757368" y="213591"/>
                      <a:pt x="739737" y="179901"/>
                      <a:pt x="746881" y="133734"/>
                    </a:cubicBezTo>
                    <a:cubicBezTo>
                      <a:pt x="736575" y="119456"/>
                      <a:pt x="728593" y="152508"/>
                      <a:pt x="729545" y="159947"/>
                    </a:cubicBezTo>
                    <a:cubicBezTo>
                      <a:pt x="727126" y="190188"/>
                      <a:pt x="754758" y="242747"/>
                      <a:pt x="778256" y="259854"/>
                    </a:cubicBezTo>
                    <a:cubicBezTo>
                      <a:pt x="799821" y="297097"/>
                      <a:pt x="772465" y="322405"/>
                      <a:pt x="762407" y="357686"/>
                    </a:cubicBezTo>
                    <a:cubicBezTo>
                      <a:pt x="733603" y="320367"/>
                      <a:pt x="686045" y="306070"/>
                      <a:pt x="645116" y="285858"/>
                    </a:cubicBezTo>
                    <a:cubicBezTo>
                      <a:pt x="573126" y="249967"/>
                      <a:pt x="514680" y="188731"/>
                      <a:pt x="482895" y="114770"/>
                    </a:cubicBezTo>
                    <a:cubicBezTo>
                      <a:pt x="497421" y="82480"/>
                      <a:pt x="488601" y="43284"/>
                      <a:pt x="479086" y="10757"/>
                    </a:cubicBezTo>
                    <a:cubicBezTo>
                      <a:pt x="474094" y="-4007"/>
                      <a:pt x="464731" y="-3874"/>
                      <a:pt x="467694" y="13023"/>
                    </a:cubicBezTo>
                    <a:cubicBezTo>
                      <a:pt x="473323" y="38817"/>
                      <a:pt x="477600" y="65373"/>
                      <a:pt x="474028" y="91776"/>
                    </a:cubicBezTo>
                    <a:cubicBezTo>
                      <a:pt x="450358" y="112074"/>
                      <a:pt x="435480" y="142602"/>
                      <a:pt x="421021" y="170043"/>
                    </a:cubicBezTo>
                    <a:cubicBezTo>
                      <a:pt x="377854" y="184550"/>
                      <a:pt x="325685" y="220335"/>
                      <a:pt x="289319" y="248243"/>
                    </a:cubicBezTo>
                    <a:cubicBezTo>
                      <a:pt x="252914" y="276180"/>
                      <a:pt x="164970" y="271646"/>
                      <a:pt x="176219" y="353333"/>
                    </a:cubicBezTo>
                    <a:cubicBezTo>
                      <a:pt x="176276" y="368039"/>
                      <a:pt x="176762" y="382451"/>
                      <a:pt x="177629" y="396633"/>
                    </a:cubicBezTo>
                    <a:cubicBezTo>
                      <a:pt x="134842" y="531822"/>
                      <a:pt x="1559" y="958885"/>
                      <a:pt x="464" y="1036609"/>
                    </a:cubicBezTo>
                    <a:cubicBezTo>
                      <a:pt x="-794" y="1125496"/>
                      <a:pt x="902" y="1665020"/>
                      <a:pt x="921" y="1670459"/>
                    </a:cubicBezTo>
                    <a:cubicBezTo>
                      <a:pt x="940" y="1676317"/>
                      <a:pt x="5036" y="1681365"/>
                      <a:pt x="10770" y="1682585"/>
                    </a:cubicBezTo>
                    <a:lnTo>
                      <a:pt x="65186" y="1694167"/>
                    </a:lnTo>
                    <a:cubicBezTo>
                      <a:pt x="66186" y="1726771"/>
                      <a:pt x="67263" y="1753251"/>
                      <a:pt x="68463" y="1771862"/>
                    </a:cubicBezTo>
                    <a:cubicBezTo>
                      <a:pt x="57690" y="1862531"/>
                      <a:pt x="76397" y="1967706"/>
                      <a:pt x="155283" y="2023665"/>
                    </a:cubicBezTo>
                    <a:cubicBezTo>
                      <a:pt x="162208" y="2029295"/>
                      <a:pt x="193278" y="2046840"/>
                      <a:pt x="214310" y="2051345"/>
                    </a:cubicBezTo>
                    <a:cubicBezTo>
                      <a:pt x="217767" y="2119887"/>
                      <a:pt x="218110" y="2187810"/>
                      <a:pt x="210138" y="2254170"/>
                    </a:cubicBezTo>
                    <a:cubicBezTo>
                      <a:pt x="207737" y="2287432"/>
                      <a:pt x="205004" y="2320664"/>
                      <a:pt x="201918" y="2353859"/>
                    </a:cubicBezTo>
                    <a:cubicBezTo>
                      <a:pt x="199574" y="2387501"/>
                      <a:pt x="192764" y="2422077"/>
                      <a:pt x="199022" y="2455586"/>
                    </a:cubicBezTo>
                    <a:cubicBezTo>
                      <a:pt x="199755" y="2458986"/>
                      <a:pt x="203270" y="2461082"/>
                      <a:pt x="206690" y="2461187"/>
                    </a:cubicBezTo>
                    <a:cubicBezTo>
                      <a:pt x="217653" y="2466797"/>
                      <a:pt x="228711" y="2472512"/>
                      <a:pt x="240246" y="2476760"/>
                    </a:cubicBezTo>
                    <a:cubicBezTo>
                      <a:pt x="277613" y="2490533"/>
                      <a:pt x="315884" y="2501859"/>
                      <a:pt x="354699" y="2510755"/>
                    </a:cubicBezTo>
                    <a:cubicBezTo>
                      <a:pt x="250409" y="2832824"/>
                      <a:pt x="350860" y="3075616"/>
                      <a:pt x="435175" y="3383912"/>
                    </a:cubicBezTo>
                    <a:cubicBezTo>
                      <a:pt x="423793" y="3385998"/>
                      <a:pt x="415068" y="3397380"/>
                      <a:pt x="406848" y="3404819"/>
                    </a:cubicBezTo>
                    <a:cubicBezTo>
                      <a:pt x="397647" y="3413153"/>
                      <a:pt x="389093" y="3421069"/>
                      <a:pt x="381654" y="3431089"/>
                    </a:cubicBezTo>
                    <a:cubicBezTo>
                      <a:pt x="343030" y="3478647"/>
                      <a:pt x="360052" y="3525225"/>
                      <a:pt x="379930" y="3576012"/>
                    </a:cubicBezTo>
                    <a:cubicBezTo>
                      <a:pt x="387684" y="3601786"/>
                      <a:pt x="392913" y="3628323"/>
                      <a:pt x="395046" y="3655165"/>
                    </a:cubicBezTo>
                    <a:cubicBezTo>
                      <a:pt x="396228" y="3669995"/>
                      <a:pt x="396580" y="3684892"/>
                      <a:pt x="396094" y="3699760"/>
                    </a:cubicBezTo>
                    <a:cubicBezTo>
                      <a:pt x="398018" y="3718449"/>
                      <a:pt x="380597" y="3761225"/>
                      <a:pt x="409963" y="3762006"/>
                    </a:cubicBezTo>
                    <a:cubicBezTo>
                      <a:pt x="419669" y="3772294"/>
                      <a:pt x="447339" y="3780685"/>
                      <a:pt x="454054" y="3763025"/>
                    </a:cubicBezTo>
                    <a:cubicBezTo>
                      <a:pt x="460016" y="3784276"/>
                      <a:pt x="467465" y="3806431"/>
                      <a:pt x="485191" y="3820766"/>
                    </a:cubicBezTo>
                    <a:cubicBezTo>
                      <a:pt x="543427" y="3858218"/>
                      <a:pt x="616322" y="3870372"/>
                      <a:pt x="684606" y="3873373"/>
                    </a:cubicBezTo>
                    <a:cubicBezTo>
                      <a:pt x="716353" y="3873877"/>
                      <a:pt x="748062" y="3870782"/>
                      <a:pt x="779123" y="3864210"/>
                    </a:cubicBezTo>
                    <a:cubicBezTo>
                      <a:pt x="801202" y="3855761"/>
                      <a:pt x="780723" y="3825872"/>
                      <a:pt x="776866" y="3810689"/>
                    </a:cubicBezTo>
                    <a:cubicBezTo>
                      <a:pt x="816413" y="3821919"/>
                      <a:pt x="858561" y="3818290"/>
                      <a:pt x="898909" y="3813851"/>
                    </a:cubicBezTo>
                    <a:cubicBezTo>
                      <a:pt x="929075" y="3812403"/>
                      <a:pt x="942486" y="3785390"/>
                      <a:pt x="933619" y="3758206"/>
                    </a:cubicBezTo>
                    <a:cubicBezTo>
                      <a:pt x="915111" y="3707257"/>
                      <a:pt x="890537" y="3649326"/>
                      <a:pt x="851256" y="3611292"/>
                    </a:cubicBezTo>
                    <a:cubicBezTo>
                      <a:pt x="756292" y="3404238"/>
                      <a:pt x="806946" y="3175438"/>
                      <a:pt x="828120" y="2958277"/>
                    </a:cubicBezTo>
                    <a:cubicBezTo>
                      <a:pt x="839331" y="2840072"/>
                      <a:pt x="844874" y="2721476"/>
                      <a:pt x="850980" y="2602966"/>
                    </a:cubicBezTo>
                    <a:cubicBezTo>
                      <a:pt x="853323" y="2564333"/>
                      <a:pt x="859390" y="2525633"/>
                      <a:pt x="872887" y="2489266"/>
                    </a:cubicBezTo>
                    <a:cubicBezTo>
                      <a:pt x="924675" y="2472636"/>
                      <a:pt x="976395" y="2451690"/>
                      <a:pt x="1020810" y="2420239"/>
                    </a:cubicBezTo>
                    <a:cubicBezTo>
                      <a:pt x="1023430" y="2418124"/>
                      <a:pt x="1023887" y="2415200"/>
                      <a:pt x="1023039" y="2412542"/>
                    </a:cubicBezTo>
                    <a:cubicBezTo>
                      <a:pt x="1023735" y="2389016"/>
                      <a:pt x="1018658" y="2365232"/>
                      <a:pt x="1017124" y="2341743"/>
                    </a:cubicBezTo>
                    <a:cubicBezTo>
                      <a:pt x="1013524" y="2269458"/>
                      <a:pt x="1026773" y="2197659"/>
                      <a:pt x="1031697" y="2125697"/>
                    </a:cubicBezTo>
                    <a:cubicBezTo>
                      <a:pt x="1044499" y="1955609"/>
                      <a:pt x="1054881" y="1784902"/>
                      <a:pt x="1051548" y="1614300"/>
                    </a:cubicBezTo>
                    <a:cubicBezTo>
                      <a:pt x="1065559" y="1626959"/>
                      <a:pt x="1084799" y="1636550"/>
                      <a:pt x="1104354" y="1631378"/>
                    </a:cubicBezTo>
                    <a:cubicBezTo>
                      <a:pt x="1111355" y="1629521"/>
                      <a:pt x="1114622" y="1619167"/>
                      <a:pt x="1109726" y="1613995"/>
                    </a:cubicBezTo>
                    <a:cubicBezTo>
                      <a:pt x="1107936" y="1543472"/>
                      <a:pt x="1089248" y="1474149"/>
                      <a:pt x="1079465" y="1404416"/>
                    </a:cubicBezTo>
                    <a:cubicBezTo>
                      <a:pt x="1061244" y="1306661"/>
                      <a:pt x="1042061" y="1120914"/>
                      <a:pt x="1021449" y="1003585"/>
                    </a:cubicBezTo>
                    <a:cubicBezTo>
                      <a:pt x="1016267" y="974086"/>
                      <a:pt x="1015867" y="943940"/>
                      <a:pt x="1020201" y="914308"/>
                    </a:cubicBezTo>
                    <a:cubicBezTo>
                      <a:pt x="1035374" y="810533"/>
                      <a:pt x="1045299" y="768356"/>
                      <a:pt x="1050071" y="760603"/>
                    </a:cubicBezTo>
                    <a:cubicBezTo>
                      <a:pt x="1065635" y="735333"/>
                      <a:pt x="1074950" y="709053"/>
                      <a:pt x="1079846" y="682107"/>
                    </a:cubicBezTo>
                    <a:cubicBezTo>
                      <a:pt x="1080056" y="682269"/>
                      <a:pt x="1080256" y="682440"/>
                      <a:pt x="1080465" y="682602"/>
                    </a:cubicBezTo>
                    <a:cubicBezTo>
                      <a:pt x="1160752" y="743867"/>
                      <a:pt x="1235361" y="797788"/>
                      <a:pt x="1322705" y="848318"/>
                    </a:cubicBezTo>
                    <a:cubicBezTo>
                      <a:pt x="1335707" y="854405"/>
                      <a:pt x="1358319" y="873141"/>
                      <a:pt x="1372311" y="867768"/>
                    </a:cubicBezTo>
                    <a:cubicBezTo>
                      <a:pt x="1548029" y="827144"/>
                      <a:pt x="1739433" y="585162"/>
                      <a:pt x="1857715" y="450164"/>
                    </a:cubicBezTo>
                    <a:cubicBezTo>
                      <a:pt x="1874974" y="426704"/>
                      <a:pt x="1899320" y="403720"/>
                      <a:pt x="1908826" y="376726"/>
                    </a:cubicBezTo>
                    <a:cubicBezTo>
                      <a:pt x="1901378" y="361762"/>
                      <a:pt x="1883109" y="355752"/>
                      <a:pt x="1870821" y="345236"/>
                    </a:cubicBezTo>
                    <a:cubicBezTo>
                      <a:pt x="1897025" y="338836"/>
                      <a:pt x="1920571" y="325196"/>
                      <a:pt x="1937639" y="304117"/>
                    </a:cubicBezTo>
                    <a:cubicBezTo>
                      <a:pt x="1971863" y="311966"/>
                      <a:pt x="2005848" y="288248"/>
                      <a:pt x="1990332" y="252091"/>
                    </a:cubicBezTo>
                    <a:cubicBezTo>
                      <a:pt x="1997399" y="243138"/>
                      <a:pt x="1998333" y="231384"/>
                      <a:pt x="1996104" y="220535"/>
                    </a:cubicBezTo>
                    <a:cubicBezTo>
                      <a:pt x="1993456" y="211515"/>
                      <a:pt x="1995104" y="198047"/>
                      <a:pt x="1987617" y="191836"/>
                    </a:cubicBezTo>
                    <a:cubicBezTo>
                      <a:pt x="1993599" y="170738"/>
                      <a:pt x="1978101" y="148659"/>
                      <a:pt x="1955270" y="151526"/>
                    </a:cubicBezTo>
                    <a:cubicBezTo>
                      <a:pt x="1968967" y="139134"/>
                      <a:pt x="1983331" y="127504"/>
                      <a:pt x="1997466" y="115617"/>
                    </a:cubicBezTo>
                    <a:cubicBezTo>
                      <a:pt x="2016392" y="95586"/>
                      <a:pt x="2075714" y="72983"/>
                      <a:pt x="2072913" y="43361"/>
                    </a:cubicBezTo>
                    <a:close/>
                    <a:moveTo>
                      <a:pt x="863610" y="277542"/>
                    </a:moveTo>
                    <a:cubicBezTo>
                      <a:pt x="907825" y="351199"/>
                      <a:pt x="927227" y="436705"/>
                      <a:pt x="926503" y="522316"/>
                    </a:cubicBezTo>
                    <a:cubicBezTo>
                      <a:pt x="897662" y="453326"/>
                      <a:pt x="861981" y="387346"/>
                      <a:pt x="824881" y="322596"/>
                    </a:cubicBezTo>
                    <a:cubicBezTo>
                      <a:pt x="837292" y="307127"/>
                      <a:pt x="850199" y="292087"/>
                      <a:pt x="863610" y="277542"/>
                    </a:cubicBezTo>
                    <a:close/>
                    <a:moveTo>
                      <a:pt x="762664" y="374202"/>
                    </a:moveTo>
                    <a:cubicBezTo>
                      <a:pt x="763016" y="375383"/>
                      <a:pt x="763464" y="376536"/>
                      <a:pt x="764016" y="377660"/>
                    </a:cubicBezTo>
                    <a:cubicBezTo>
                      <a:pt x="761521" y="380241"/>
                      <a:pt x="758978" y="382765"/>
                      <a:pt x="756358" y="385222"/>
                    </a:cubicBezTo>
                    <a:cubicBezTo>
                      <a:pt x="752472" y="388870"/>
                      <a:pt x="758111" y="394109"/>
                      <a:pt x="762083" y="390947"/>
                    </a:cubicBezTo>
                    <a:cubicBezTo>
                      <a:pt x="783533" y="373869"/>
                      <a:pt x="800545" y="353390"/>
                      <a:pt x="817413" y="332016"/>
                    </a:cubicBezTo>
                    <a:cubicBezTo>
                      <a:pt x="878097" y="467604"/>
                      <a:pt x="1020791" y="665181"/>
                      <a:pt x="892032" y="825620"/>
                    </a:cubicBezTo>
                    <a:cubicBezTo>
                      <a:pt x="858923" y="640283"/>
                      <a:pt x="736880" y="421265"/>
                      <a:pt x="598986" y="298240"/>
                    </a:cubicBezTo>
                    <a:cubicBezTo>
                      <a:pt x="659003" y="308184"/>
                      <a:pt x="720906" y="327634"/>
                      <a:pt x="762664" y="374202"/>
                    </a:cubicBezTo>
                    <a:close/>
                    <a:moveTo>
                      <a:pt x="784733" y="568464"/>
                    </a:moveTo>
                    <a:cubicBezTo>
                      <a:pt x="662518" y="495027"/>
                      <a:pt x="555381" y="398319"/>
                      <a:pt x="469065" y="284829"/>
                    </a:cubicBezTo>
                    <a:cubicBezTo>
                      <a:pt x="505822" y="286067"/>
                      <a:pt x="542493" y="289906"/>
                      <a:pt x="578888" y="295078"/>
                    </a:cubicBezTo>
                    <a:cubicBezTo>
                      <a:pt x="664194" y="371992"/>
                      <a:pt x="735937" y="464489"/>
                      <a:pt x="784733" y="568464"/>
                    </a:cubicBezTo>
                    <a:close/>
                    <a:moveTo>
                      <a:pt x="451244" y="142021"/>
                    </a:moveTo>
                    <a:cubicBezTo>
                      <a:pt x="457797" y="130505"/>
                      <a:pt x="465369" y="119675"/>
                      <a:pt x="472456" y="108531"/>
                    </a:cubicBezTo>
                    <a:cubicBezTo>
                      <a:pt x="488077" y="180930"/>
                      <a:pt x="547161" y="243062"/>
                      <a:pt x="608292" y="283486"/>
                    </a:cubicBezTo>
                    <a:cubicBezTo>
                      <a:pt x="543294" y="272942"/>
                      <a:pt x="477400" y="266188"/>
                      <a:pt x="411696" y="271027"/>
                    </a:cubicBezTo>
                    <a:cubicBezTo>
                      <a:pt x="413677" y="225498"/>
                      <a:pt x="428622" y="181378"/>
                      <a:pt x="451244" y="142021"/>
                    </a:cubicBezTo>
                    <a:close/>
                    <a:moveTo>
                      <a:pt x="248390" y="284819"/>
                    </a:moveTo>
                    <a:cubicBezTo>
                      <a:pt x="277651" y="280428"/>
                      <a:pt x="396142" y="195580"/>
                      <a:pt x="396142" y="195580"/>
                    </a:cubicBezTo>
                    <a:cubicBezTo>
                      <a:pt x="371272" y="220449"/>
                      <a:pt x="387360" y="292125"/>
                      <a:pt x="387360" y="292125"/>
                    </a:cubicBezTo>
                    <a:lnTo>
                      <a:pt x="441490" y="284810"/>
                    </a:lnTo>
                    <a:cubicBezTo>
                      <a:pt x="590709" y="483759"/>
                      <a:pt x="719697" y="542013"/>
                      <a:pt x="770636" y="580313"/>
                    </a:cubicBezTo>
                    <a:cubicBezTo>
                      <a:pt x="812356" y="611670"/>
                      <a:pt x="870611" y="784291"/>
                      <a:pt x="885651" y="841413"/>
                    </a:cubicBezTo>
                    <a:cubicBezTo>
                      <a:pt x="883355" y="847509"/>
                      <a:pt x="881098" y="853995"/>
                      <a:pt x="878916" y="860910"/>
                    </a:cubicBezTo>
                    <a:cubicBezTo>
                      <a:pt x="863924" y="908488"/>
                      <a:pt x="850322" y="984545"/>
                      <a:pt x="864019" y="1087367"/>
                    </a:cubicBezTo>
                    <a:cubicBezTo>
                      <a:pt x="864858" y="1093663"/>
                      <a:pt x="868915" y="1124629"/>
                      <a:pt x="871087" y="1132621"/>
                    </a:cubicBezTo>
                    <a:cubicBezTo>
                      <a:pt x="882431" y="1174435"/>
                      <a:pt x="894947" y="1216298"/>
                      <a:pt x="903072" y="1248111"/>
                    </a:cubicBezTo>
                    <a:cubicBezTo>
                      <a:pt x="898357" y="1265437"/>
                      <a:pt x="897090" y="1284182"/>
                      <a:pt x="894166" y="1301680"/>
                    </a:cubicBezTo>
                    <a:cubicBezTo>
                      <a:pt x="880564" y="1390120"/>
                      <a:pt x="853551" y="1475778"/>
                      <a:pt x="819785" y="1558436"/>
                    </a:cubicBezTo>
                    <a:cubicBezTo>
                      <a:pt x="724783" y="1612090"/>
                      <a:pt x="413611" y="1571295"/>
                      <a:pt x="255086" y="1524955"/>
                    </a:cubicBezTo>
                    <a:cubicBezTo>
                      <a:pt x="255105" y="1480236"/>
                      <a:pt x="255238" y="1431172"/>
                      <a:pt x="255562" y="1381585"/>
                    </a:cubicBezTo>
                    <a:cubicBezTo>
                      <a:pt x="276022" y="1335960"/>
                      <a:pt x="294777" y="1289488"/>
                      <a:pt x="314293" y="1243615"/>
                    </a:cubicBezTo>
                    <a:cubicBezTo>
                      <a:pt x="374672" y="1116314"/>
                      <a:pt x="386226" y="932796"/>
                      <a:pt x="344488" y="794616"/>
                    </a:cubicBezTo>
                    <a:lnTo>
                      <a:pt x="338687" y="783263"/>
                    </a:lnTo>
                    <a:cubicBezTo>
                      <a:pt x="362747" y="718959"/>
                      <a:pt x="388322" y="656399"/>
                      <a:pt x="408258" y="609098"/>
                    </a:cubicBezTo>
                    <a:cubicBezTo>
                      <a:pt x="420850" y="579209"/>
                      <a:pt x="416230" y="518553"/>
                      <a:pt x="396485" y="454583"/>
                    </a:cubicBezTo>
                    <a:cubicBezTo>
                      <a:pt x="386207" y="421284"/>
                      <a:pt x="356842" y="340741"/>
                      <a:pt x="306264" y="312032"/>
                    </a:cubicBezTo>
                    <a:cubicBezTo>
                      <a:pt x="287585" y="301431"/>
                      <a:pt x="268431" y="299288"/>
                      <a:pt x="249342" y="305650"/>
                    </a:cubicBezTo>
                    <a:cubicBezTo>
                      <a:pt x="232398" y="311299"/>
                      <a:pt x="215834" y="323834"/>
                      <a:pt x="199993" y="342931"/>
                    </a:cubicBezTo>
                    <a:cubicBezTo>
                      <a:pt x="203927" y="297697"/>
                      <a:pt x="226492" y="288105"/>
                      <a:pt x="248390" y="284819"/>
                    </a:cubicBezTo>
                    <a:close/>
                    <a:moveTo>
                      <a:pt x="326390" y="816648"/>
                    </a:moveTo>
                    <a:cubicBezTo>
                      <a:pt x="345316" y="905564"/>
                      <a:pt x="365567" y="998023"/>
                      <a:pt x="338258" y="1087910"/>
                    </a:cubicBezTo>
                    <a:cubicBezTo>
                      <a:pt x="317694" y="1160357"/>
                      <a:pt x="287938" y="1229299"/>
                      <a:pt x="256324" y="1297508"/>
                    </a:cubicBezTo>
                    <a:cubicBezTo>
                      <a:pt x="257620" y="1188685"/>
                      <a:pt x="260153" y="1087987"/>
                      <a:pt x="264887" y="1037390"/>
                    </a:cubicBezTo>
                    <a:cubicBezTo>
                      <a:pt x="269755" y="985355"/>
                      <a:pt x="295691" y="901515"/>
                      <a:pt x="326390" y="816648"/>
                    </a:cubicBezTo>
                    <a:close/>
                    <a:moveTo>
                      <a:pt x="25343" y="1036971"/>
                    </a:moveTo>
                    <a:cubicBezTo>
                      <a:pt x="26534" y="952560"/>
                      <a:pt x="201565" y="403310"/>
                      <a:pt x="213519" y="365915"/>
                    </a:cubicBezTo>
                    <a:cubicBezTo>
                      <a:pt x="254467" y="311261"/>
                      <a:pt x="284156" y="328110"/>
                      <a:pt x="293977" y="333683"/>
                    </a:cubicBezTo>
                    <a:cubicBezTo>
                      <a:pt x="323695" y="350542"/>
                      <a:pt x="353127" y="398491"/>
                      <a:pt x="372710" y="461937"/>
                    </a:cubicBezTo>
                    <a:cubicBezTo>
                      <a:pt x="390274" y="518849"/>
                      <a:pt x="395466" y="575399"/>
                      <a:pt x="385331" y="599459"/>
                    </a:cubicBezTo>
                    <a:cubicBezTo>
                      <a:pt x="335191" y="718483"/>
                      <a:pt x="249657" y="933348"/>
                      <a:pt x="240141" y="1035085"/>
                    </a:cubicBezTo>
                    <a:cubicBezTo>
                      <a:pt x="227892" y="1166063"/>
                      <a:pt x="230112" y="1613081"/>
                      <a:pt x="230702" y="1703987"/>
                    </a:cubicBezTo>
                    <a:lnTo>
                      <a:pt x="195002" y="1696386"/>
                    </a:lnTo>
                    <a:cubicBezTo>
                      <a:pt x="173838" y="1690071"/>
                      <a:pt x="113545" y="1677508"/>
                      <a:pt x="82893" y="1672517"/>
                    </a:cubicBezTo>
                    <a:lnTo>
                      <a:pt x="25781" y="1660353"/>
                    </a:lnTo>
                    <a:cubicBezTo>
                      <a:pt x="25543" y="1585706"/>
                      <a:pt x="24191" y="1118914"/>
                      <a:pt x="25343" y="1036971"/>
                    </a:cubicBezTo>
                    <a:close/>
                    <a:moveTo>
                      <a:pt x="174095" y="2005644"/>
                    </a:moveTo>
                    <a:cubicBezTo>
                      <a:pt x="140015" y="1964172"/>
                      <a:pt x="139310" y="1909375"/>
                      <a:pt x="134004" y="1858683"/>
                    </a:cubicBezTo>
                    <a:cubicBezTo>
                      <a:pt x="133414" y="1855444"/>
                      <a:pt x="128632" y="1856063"/>
                      <a:pt x="127918" y="1858864"/>
                    </a:cubicBezTo>
                    <a:cubicBezTo>
                      <a:pt x="118059" y="1910422"/>
                      <a:pt x="132680" y="1967430"/>
                      <a:pt x="163532" y="2009597"/>
                    </a:cubicBezTo>
                    <a:cubicBezTo>
                      <a:pt x="110792" y="1976993"/>
                      <a:pt x="106620" y="1909222"/>
                      <a:pt x="108058" y="1852958"/>
                    </a:cubicBezTo>
                    <a:cubicBezTo>
                      <a:pt x="92923" y="1829727"/>
                      <a:pt x="94723" y="1907251"/>
                      <a:pt x="98362" y="1920510"/>
                    </a:cubicBezTo>
                    <a:cubicBezTo>
                      <a:pt x="98533" y="1920976"/>
                      <a:pt x="98695" y="1921443"/>
                      <a:pt x="98867" y="1921910"/>
                    </a:cubicBezTo>
                    <a:cubicBezTo>
                      <a:pt x="98695" y="1921586"/>
                      <a:pt x="98524" y="1921110"/>
                      <a:pt x="98362" y="1920510"/>
                    </a:cubicBezTo>
                    <a:cubicBezTo>
                      <a:pt x="81607" y="1874504"/>
                      <a:pt x="79597" y="1823878"/>
                      <a:pt x="80674" y="1775148"/>
                    </a:cubicBezTo>
                    <a:cubicBezTo>
                      <a:pt x="82798" y="1773986"/>
                      <a:pt x="84493" y="1772053"/>
                      <a:pt x="84789" y="1769605"/>
                    </a:cubicBezTo>
                    <a:cubicBezTo>
                      <a:pt x="87684" y="1746097"/>
                      <a:pt x="88522" y="1722647"/>
                      <a:pt x="88589" y="1699139"/>
                    </a:cubicBezTo>
                    <a:lnTo>
                      <a:pt x="198536" y="1722551"/>
                    </a:lnTo>
                    <a:cubicBezTo>
                      <a:pt x="212576" y="1745107"/>
                      <a:pt x="239770" y="1761766"/>
                      <a:pt x="240370" y="1790503"/>
                    </a:cubicBezTo>
                    <a:cubicBezTo>
                      <a:pt x="241456" y="1805000"/>
                      <a:pt x="239132" y="1819497"/>
                      <a:pt x="238055" y="1833918"/>
                    </a:cubicBezTo>
                    <a:cubicBezTo>
                      <a:pt x="234760" y="1874542"/>
                      <a:pt x="251181" y="1914471"/>
                      <a:pt x="243142" y="1954866"/>
                    </a:cubicBezTo>
                    <a:cubicBezTo>
                      <a:pt x="242685" y="1954609"/>
                      <a:pt x="241675" y="1953800"/>
                      <a:pt x="241294" y="1953447"/>
                    </a:cubicBezTo>
                    <a:cubicBezTo>
                      <a:pt x="216129" y="1930349"/>
                      <a:pt x="212424" y="1891696"/>
                      <a:pt x="203918" y="1860159"/>
                    </a:cubicBezTo>
                    <a:cubicBezTo>
                      <a:pt x="202479" y="1851025"/>
                      <a:pt x="201041" y="1841976"/>
                      <a:pt x="196393" y="1833803"/>
                    </a:cubicBezTo>
                    <a:cubicBezTo>
                      <a:pt x="193945" y="1828498"/>
                      <a:pt x="184982" y="1830432"/>
                      <a:pt x="184049" y="1835842"/>
                    </a:cubicBezTo>
                    <a:cubicBezTo>
                      <a:pt x="183401" y="1839604"/>
                      <a:pt x="182667" y="1843167"/>
                      <a:pt x="182706" y="1846900"/>
                    </a:cubicBezTo>
                    <a:cubicBezTo>
                      <a:pt x="158226" y="1890906"/>
                      <a:pt x="174657" y="1948161"/>
                      <a:pt x="194526" y="1990957"/>
                    </a:cubicBezTo>
                    <a:cubicBezTo>
                      <a:pt x="200413" y="2003044"/>
                      <a:pt x="207985" y="2014778"/>
                      <a:pt x="213024" y="2027380"/>
                    </a:cubicBezTo>
                    <a:cubicBezTo>
                      <a:pt x="213148" y="2029504"/>
                      <a:pt x="213281" y="2031638"/>
                      <a:pt x="213405" y="2033762"/>
                    </a:cubicBezTo>
                    <a:cubicBezTo>
                      <a:pt x="196507" y="2030399"/>
                      <a:pt x="183982" y="2019465"/>
                      <a:pt x="174095" y="2005644"/>
                    </a:cubicBezTo>
                    <a:close/>
                    <a:moveTo>
                      <a:pt x="206585" y="1936873"/>
                    </a:moveTo>
                    <a:cubicBezTo>
                      <a:pt x="207842" y="1953180"/>
                      <a:pt x="209090" y="1969487"/>
                      <a:pt x="210252" y="1985765"/>
                    </a:cubicBezTo>
                    <a:cubicBezTo>
                      <a:pt x="194383" y="1953647"/>
                      <a:pt x="184506" y="1917519"/>
                      <a:pt x="189030" y="1881638"/>
                    </a:cubicBezTo>
                    <a:cubicBezTo>
                      <a:pt x="192869" y="1895459"/>
                      <a:pt x="198050" y="1917652"/>
                      <a:pt x="206585" y="1936873"/>
                    </a:cubicBezTo>
                    <a:close/>
                    <a:moveTo>
                      <a:pt x="447177" y="3400828"/>
                    </a:moveTo>
                    <a:cubicBezTo>
                      <a:pt x="476838" y="3403133"/>
                      <a:pt x="459569" y="3361442"/>
                      <a:pt x="456892" y="3344888"/>
                    </a:cubicBezTo>
                    <a:cubicBezTo>
                      <a:pt x="446167" y="3302139"/>
                      <a:pt x="433127" y="3259982"/>
                      <a:pt x="420783" y="3217672"/>
                    </a:cubicBezTo>
                    <a:cubicBezTo>
                      <a:pt x="340516" y="2977527"/>
                      <a:pt x="311141" y="2763529"/>
                      <a:pt x="377092" y="2515622"/>
                    </a:cubicBezTo>
                    <a:cubicBezTo>
                      <a:pt x="468075" y="2534282"/>
                      <a:pt x="561524" y="2539501"/>
                      <a:pt x="654126" y="2532158"/>
                    </a:cubicBezTo>
                    <a:cubicBezTo>
                      <a:pt x="588023" y="2667755"/>
                      <a:pt x="589328" y="2824013"/>
                      <a:pt x="573983" y="2971289"/>
                    </a:cubicBezTo>
                    <a:cubicBezTo>
                      <a:pt x="556133" y="3184839"/>
                      <a:pt x="558991" y="3401104"/>
                      <a:pt x="634534" y="3604272"/>
                    </a:cubicBezTo>
                    <a:cubicBezTo>
                      <a:pt x="648411" y="3645478"/>
                      <a:pt x="655231" y="3689845"/>
                      <a:pt x="674167" y="3729031"/>
                    </a:cubicBezTo>
                    <a:cubicBezTo>
                      <a:pt x="633438" y="3738832"/>
                      <a:pt x="585337" y="3743452"/>
                      <a:pt x="546418" y="3725316"/>
                    </a:cubicBezTo>
                    <a:cubicBezTo>
                      <a:pt x="517833" y="3709000"/>
                      <a:pt x="504641" y="3676958"/>
                      <a:pt x="491659" y="3648335"/>
                    </a:cubicBezTo>
                    <a:cubicBezTo>
                      <a:pt x="459388" y="3571849"/>
                      <a:pt x="402685" y="3483591"/>
                      <a:pt x="447177" y="3400828"/>
                    </a:cubicBezTo>
                    <a:close/>
                    <a:moveTo>
                      <a:pt x="598348" y="3077750"/>
                    </a:moveTo>
                    <a:cubicBezTo>
                      <a:pt x="607397" y="3148901"/>
                      <a:pt x="607730" y="3221091"/>
                      <a:pt x="599339" y="3292319"/>
                    </a:cubicBezTo>
                    <a:cubicBezTo>
                      <a:pt x="599291" y="3292710"/>
                      <a:pt x="599243" y="3293091"/>
                      <a:pt x="599196" y="3293481"/>
                    </a:cubicBezTo>
                    <a:cubicBezTo>
                      <a:pt x="595500" y="3221606"/>
                      <a:pt x="595748" y="3149749"/>
                      <a:pt x="598348" y="3077750"/>
                    </a:cubicBezTo>
                    <a:close/>
                    <a:moveTo>
                      <a:pt x="620779" y="3839721"/>
                    </a:moveTo>
                    <a:cubicBezTo>
                      <a:pt x="579403" y="3830167"/>
                      <a:pt x="515595" y="3820175"/>
                      <a:pt x="492497" y="3781094"/>
                    </a:cubicBezTo>
                    <a:cubicBezTo>
                      <a:pt x="481219" y="3753082"/>
                      <a:pt x="476657" y="3722668"/>
                      <a:pt x="462426" y="3695703"/>
                    </a:cubicBezTo>
                    <a:cubicBezTo>
                      <a:pt x="457321" y="3685492"/>
                      <a:pt x="439185" y="3690702"/>
                      <a:pt x="441300" y="3702342"/>
                    </a:cubicBezTo>
                    <a:cubicBezTo>
                      <a:pt x="434680" y="3714048"/>
                      <a:pt x="437452" y="3728964"/>
                      <a:pt x="438804" y="3741699"/>
                    </a:cubicBezTo>
                    <a:cubicBezTo>
                      <a:pt x="434899" y="3740975"/>
                      <a:pt x="430651" y="3740613"/>
                      <a:pt x="426746" y="3740680"/>
                    </a:cubicBezTo>
                    <a:cubicBezTo>
                      <a:pt x="434280" y="3690883"/>
                      <a:pt x="430451" y="3639477"/>
                      <a:pt x="419173" y="3590518"/>
                    </a:cubicBezTo>
                    <a:cubicBezTo>
                      <a:pt x="401371" y="3522195"/>
                      <a:pt x="368081" y="3490582"/>
                      <a:pt x="422078" y="3426336"/>
                    </a:cubicBezTo>
                    <a:cubicBezTo>
                      <a:pt x="398323" y="3513642"/>
                      <a:pt x="463103" y="3617826"/>
                      <a:pt x="499459" y="3696236"/>
                    </a:cubicBezTo>
                    <a:cubicBezTo>
                      <a:pt x="516757" y="3727955"/>
                      <a:pt x="549456" y="3748538"/>
                      <a:pt x="585699" y="3749271"/>
                    </a:cubicBezTo>
                    <a:cubicBezTo>
                      <a:pt x="617265" y="3750729"/>
                      <a:pt x="649907" y="3749891"/>
                      <a:pt x="680492" y="3741185"/>
                    </a:cubicBezTo>
                    <a:cubicBezTo>
                      <a:pt x="684273" y="3747881"/>
                      <a:pt x="693293" y="3748795"/>
                      <a:pt x="699732" y="3745585"/>
                    </a:cubicBezTo>
                    <a:cubicBezTo>
                      <a:pt x="726526" y="3771874"/>
                      <a:pt x="746557" y="3803754"/>
                      <a:pt x="757758" y="3839578"/>
                    </a:cubicBezTo>
                    <a:cubicBezTo>
                      <a:pt x="712524" y="3846988"/>
                      <a:pt x="665976" y="3847379"/>
                      <a:pt x="620779" y="3839721"/>
                    </a:cubicBezTo>
                    <a:close/>
                    <a:moveTo>
                      <a:pt x="866343" y="3681491"/>
                    </a:moveTo>
                    <a:cubicBezTo>
                      <a:pt x="877011" y="3703152"/>
                      <a:pt x="910263" y="3759654"/>
                      <a:pt x="904929" y="3781380"/>
                    </a:cubicBezTo>
                    <a:cubicBezTo>
                      <a:pt x="868391" y="3787838"/>
                      <a:pt x="827043" y="3784581"/>
                      <a:pt x="790563" y="3775884"/>
                    </a:cubicBezTo>
                    <a:cubicBezTo>
                      <a:pt x="777742" y="3773522"/>
                      <a:pt x="766845" y="3762968"/>
                      <a:pt x="753444" y="3766712"/>
                    </a:cubicBezTo>
                    <a:cubicBezTo>
                      <a:pt x="739794" y="3746776"/>
                      <a:pt x="724240" y="3727154"/>
                      <a:pt x="704971" y="3712486"/>
                    </a:cubicBezTo>
                    <a:cubicBezTo>
                      <a:pt x="700980" y="3686740"/>
                      <a:pt x="690045" y="3662585"/>
                      <a:pt x="683273" y="3637476"/>
                    </a:cubicBezTo>
                    <a:cubicBezTo>
                      <a:pt x="731241" y="3659879"/>
                      <a:pt x="795315" y="3669833"/>
                      <a:pt x="838683" y="3632390"/>
                    </a:cubicBezTo>
                    <a:cubicBezTo>
                      <a:pt x="847522" y="3648630"/>
                      <a:pt x="857647" y="3665013"/>
                      <a:pt x="866343" y="3681491"/>
                    </a:cubicBezTo>
                    <a:close/>
                    <a:moveTo>
                      <a:pt x="833187" y="2529433"/>
                    </a:moveTo>
                    <a:cubicBezTo>
                      <a:pt x="828424" y="2545845"/>
                      <a:pt x="825214" y="2562666"/>
                      <a:pt x="822843" y="2579583"/>
                    </a:cubicBezTo>
                    <a:cubicBezTo>
                      <a:pt x="813642" y="2694997"/>
                      <a:pt x="815509" y="2811335"/>
                      <a:pt x="802659" y="2926645"/>
                    </a:cubicBezTo>
                    <a:cubicBezTo>
                      <a:pt x="787124" y="3154007"/>
                      <a:pt x="715096" y="3404362"/>
                      <a:pt x="827024" y="3617455"/>
                    </a:cubicBezTo>
                    <a:cubicBezTo>
                      <a:pt x="825272" y="3629275"/>
                      <a:pt x="803212" y="3634562"/>
                      <a:pt x="793315" y="3638353"/>
                    </a:cubicBezTo>
                    <a:cubicBezTo>
                      <a:pt x="753996" y="3649230"/>
                      <a:pt x="713105" y="3636257"/>
                      <a:pt x="677615" y="3619103"/>
                    </a:cubicBezTo>
                    <a:cubicBezTo>
                      <a:pt x="652688" y="3534149"/>
                      <a:pt x="621913" y="3450396"/>
                      <a:pt x="606397" y="3363023"/>
                    </a:cubicBezTo>
                    <a:cubicBezTo>
                      <a:pt x="615512" y="3319380"/>
                      <a:pt x="619341" y="3274460"/>
                      <a:pt x="620951" y="3229921"/>
                    </a:cubicBezTo>
                    <a:cubicBezTo>
                      <a:pt x="623123" y="3155940"/>
                      <a:pt x="617208" y="3081540"/>
                      <a:pt x="601691" y="3009141"/>
                    </a:cubicBezTo>
                    <a:cubicBezTo>
                      <a:pt x="614845" y="2847987"/>
                      <a:pt x="622389" y="2682814"/>
                      <a:pt x="678529" y="2529929"/>
                    </a:cubicBezTo>
                    <a:cubicBezTo>
                      <a:pt x="735337" y="2523995"/>
                      <a:pt x="791610" y="2513136"/>
                      <a:pt x="846341" y="2497210"/>
                    </a:cubicBezTo>
                    <a:cubicBezTo>
                      <a:pt x="841016" y="2507545"/>
                      <a:pt x="836444" y="2518213"/>
                      <a:pt x="833187" y="2529433"/>
                    </a:cubicBezTo>
                    <a:close/>
                    <a:moveTo>
                      <a:pt x="1008390" y="2106914"/>
                    </a:moveTo>
                    <a:cubicBezTo>
                      <a:pt x="1003627" y="2206831"/>
                      <a:pt x="971480" y="2311435"/>
                      <a:pt x="1003427" y="2409276"/>
                    </a:cubicBezTo>
                    <a:cubicBezTo>
                      <a:pt x="808403" y="2497153"/>
                      <a:pt x="588661" y="2534262"/>
                      <a:pt x="377244" y="2492410"/>
                    </a:cubicBezTo>
                    <a:cubicBezTo>
                      <a:pt x="374082" y="2488361"/>
                      <a:pt x="368243" y="2486990"/>
                      <a:pt x="363976" y="2489781"/>
                    </a:cubicBezTo>
                    <a:cubicBezTo>
                      <a:pt x="313884" y="2479379"/>
                      <a:pt x="265125" y="2464340"/>
                      <a:pt x="216215" y="2449338"/>
                    </a:cubicBezTo>
                    <a:cubicBezTo>
                      <a:pt x="230997" y="2394388"/>
                      <a:pt x="230483" y="2336542"/>
                      <a:pt x="236408" y="2280202"/>
                    </a:cubicBezTo>
                    <a:cubicBezTo>
                      <a:pt x="247742" y="2176437"/>
                      <a:pt x="240665" y="2073138"/>
                      <a:pt x="231540" y="1969878"/>
                    </a:cubicBezTo>
                    <a:cubicBezTo>
                      <a:pt x="237255" y="1973316"/>
                      <a:pt x="243704" y="1975021"/>
                      <a:pt x="251038" y="1974269"/>
                    </a:cubicBezTo>
                    <a:cubicBezTo>
                      <a:pt x="277022" y="1953685"/>
                      <a:pt x="257448" y="1894802"/>
                      <a:pt x="256220" y="1865464"/>
                    </a:cubicBezTo>
                    <a:cubicBezTo>
                      <a:pt x="253714" y="1777844"/>
                      <a:pt x="271507" y="1785026"/>
                      <a:pt x="223692" y="1727924"/>
                    </a:cubicBezTo>
                    <a:lnTo>
                      <a:pt x="240665" y="1731534"/>
                    </a:lnTo>
                    <a:cubicBezTo>
                      <a:pt x="241522" y="1731715"/>
                      <a:pt x="242389" y="1731810"/>
                      <a:pt x="243256" y="1731810"/>
                    </a:cubicBezTo>
                    <a:cubicBezTo>
                      <a:pt x="246094" y="1731810"/>
                      <a:pt x="248876" y="1730838"/>
                      <a:pt x="251114" y="1729009"/>
                    </a:cubicBezTo>
                    <a:cubicBezTo>
                      <a:pt x="254038" y="1726628"/>
                      <a:pt x="255715" y="1723047"/>
                      <a:pt x="255686" y="1719275"/>
                    </a:cubicBezTo>
                    <a:cubicBezTo>
                      <a:pt x="255667" y="1717341"/>
                      <a:pt x="255143" y="1647304"/>
                      <a:pt x="255096" y="1551730"/>
                    </a:cubicBezTo>
                    <a:cubicBezTo>
                      <a:pt x="436499" y="1606547"/>
                      <a:pt x="845265" y="1666364"/>
                      <a:pt x="837864" y="1559045"/>
                    </a:cubicBezTo>
                    <a:cubicBezTo>
                      <a:pt x="878583" y="1476606"/>
                      <a:pt x="902510" y="1386576"/>
                      <a:pt x="916026" y="1295860"/>
                    </a:cubicBezTo>
                    <a:cubicBezTo>
                      <a:pt x="947963" y="1398092"/>
                      <a:pt x="979224" y="1503791"/>
                      <a:pt x="1035145" y="1595793"/>
                    </a:cubicBezTo>
                    <a:cubicBezTo>
                      <a:pt x="1026182" y="1765957"/>
                      <a:pt x="1025859" y="1937064"/>
                      <a:pt x="1008390" y="2106914"/>
                    </a:cubicBezTo>
                    <a:close/>
                    <a:moveTo>
                      <a:pt x="1894510" y="383155"/>
                    </a:moveTo>
                    <a:cubicBezTo>
                      <a:pt x="1753959" y="535384"/>
                      <a:pt x="1569460" y="796321"/>
                      <a:pt x="1366873" y="853719"/>
                    </a:cubicBezTo>
                    <a:cubicBezTo>
                      <a:pt x="1289663" y="808828"/>
                      <a:pt x="1159437" y="715302"/>
                      <a:pt x="1085066" y="664152"/>
                    </a:cubicBezTo>
                    <a:cubicBezTo>
                      <a:pt x="1084237" y="663581"/>
                      <a:pt x="1083428" y="663048"/>
                      <a:pt x="1082656" y="662552"/>
                    </a:cubicBezTo>
                    <a:cubicBezTo>
                      <a:pt x="1093705" y="557244"/>
                      <a:pt x="1044852" y="443058"/>
                      <a:pt x="1038955" y="338788"/>
                    </a:cubicBezTo>
                    <a:cubicBezTo>
                      <a:pt x="1039527" y="329463"/>
                      <a:pt x="1025744" y="329892"/>
                      <a:pt x="1024697" y="338788"/>
                    </a:cubicBezTo>
                    <a:cubicBezTo>
                      <a:pt x="1019258" y="397672"/>
                      <a:pt x="1044632" y="453507"/>
                      <a:pt x="1052710" y="511124"/>
                    </a:cubicBezTo>
                    <a:cubicBezTo>
                      <a:pt x="1071931" y="623004"/>
                      <a:pt x="1076332" y="668963"/>
                      <a:pt x="1024335" y="772204"/>
                    </a:cubicBezTo>
                    <a:cubicBezTo>
                      <a:pt x="1024144" y="772195"/>
                      <a:pt x="1023925" y="772195"/>
                      <a:pt x="1023677" y="772195"/>
                    </a:cubicBezTo>
                    <a:lnTo>
                      <a:pt x="991530" y="969457"/>
                    </a:lnTo>
                    <a:cubicBezTo>
                      <a:pt x="993693" y="1005814"/>
                      <a:pt x="1010800" y="1144155"/>
                      <a:pt x="1015915" y="1180188"/>
                    </a:cubicBezTo>
                    <a:cubicBezTo>
                      <a:pt x="1038184" y="1320358"/>
                      <a:pt x="1054148" y="1462052"/>
                      <a:pt x="1084561" y="1600698"/>
                    </a:cubicBezTo>
                    <a:cubicBezTo>
                      <a:pt x="1040708" y="1565646"/>
                      <a:pt x="1024992" y="1506744"/>
                      <a:pt x="1003246" y="1457042"/>
                    </a:cubicBezTo>
                    <a:cubicBezTo>
                      <a:pt x="964746" y="1363469"/>
                      <a:pt x="925437" y="1241415"/>
                      <a:pt x="895519" y="1129935"/>
                    </a:cubicBezTo>
                    <a:cubicBezTo>
                      <a:pt x="891756" y="1115904"/>
                      <a:pt x="880498" y="1066041"/>
                      <a:pt x="879459" y="1054801"/>
                    </a:cubicBezTo>
                    <a:cubicBezTo>
                      <a:pt x="871735" y="971019"/>
                      <a:pt x="881155" y="907583"/>
                      <a:pt x="896690" y="867816"/>
                    </a:cubicBezTo>
                    <a:cubicBezTo>
                      <a:pt x="918350" y="812361"/>
                      <a:pt x="994417" y="731904"/>
                      <a:pt x="940724" y="562492"/>
                    </a:cubicBezTo>
                    <a:cubicBezTo>
                      <a:pt x="950459" y="542328"/>
                      <a:pt x="942620" y="510895"/>
                      <a:pt x="943115" y="488359"/>
                    </a:cubicBezTo>
                    <a:cubicBezTo>
                      <a:pt x="938200" y="411245"/>
                      <a:pt x="917245" y="333054"/>
                      <a:pt x="871163" y="270046"/>
                    </a:cubicBezTo>
                    <a:cubicBezTo>
                      <a:pt x="872068" y="268808"/>
                      <a:pt x="872020" y="268865"/>
                      <a:pt x="872916" y="267627"/>
                    </a:cubicBezTo>
                    <a:cubicBezTo>
                      <a:pt x="889632" y="273427"/>
                      <a:pt x="904320" y="284295"/>
                      <a:pt x="921065" y="289963"/>
                    </a:cubicBezTo>
                    <a:cubicBezTo>
                      <a:pt x="923008" y="293582"/>
                      <a:pt x="929189" y="295202"/>
                      <a:pt x="931475" y="290906"/>
                    </a:cubicBezTo>
                    <a:cubicBezTo>
                      <a:pt x="936990" y="279314"/>
                      <a:pt x="918359" y="262388"/>
                      <a:pt x="913226" y="251730"/>
                    </a:cubicBezTo>
                    <a:cubicBezTo>
                      <a:pt x="937305" y="261731"/>
                      <a:pt x="962013" y="270189"/>
                      <a:pt x="986568" y="279047"/>
                    </a:cubicBezTo>
                    <a:cubicBezTo>
                      <a:pt x="986568" y="279047"/>
                      <a:pt x="1029297" y="284105"/>
                      <a:pt x="1046785" y="321891"/>
                    </a:cubicBezTo>
                    <a:cubicBezTo>
                      <a:pt x="1046480" y="323234"/>
                      <a:pt x="1047337" y="325634"/>
                      <a:pt x="1049728" y="329330"/>
                    </a:cubicBezTo>
                    <a:cubicBezTo>
                      <a:pt x="1049824" y="329615"/>
                      <a:pt x="1049938" y="329892"/>
                      <a:pt x="1050033" y="330177"/>
                    </a:cubicBezTo>
                    <a:cubicBezTo>
                      <a:pt x="1051100" y="333492"/>
                      <a:pt x="1052891" y="335483"/>
                      <a:pt x="1054910" y="336340"/>
                    </a:cubicBezTo>
                    <a:cubicBezTo>
                      <a:pt x="1060815" y="343655"/>
                      <a:pt x="1070283" y="353866"/>
                      <a:pt x="1084485" y="367687"/>
                    </a:cubicBezTo>
                    <a:cubicBezTo>
                      <a:pt x="1173858" y="454698"/>
                      <a:pt x="1338022" y="569741"/>
                      <a:pt x="1407640" y="604850"/>
                    </a:cubicBezTo>
                    <a:cubicBezTo>
                      <a:pt x="1412659" y="607183"/>
                      <a:pt x="1417041" y="604374"/>
                      <a:pt x="1418327" y="600516"/>
                    </a:cubicBezTo>
                    <a:cubicBezTo>
                      <a:pt x="1538389" y="491617"/>
                      <a:pt x="1631839" y="355266"/>
                      <a:pt x="1721850" y="221269"/>
                    </a:cubicBezTo>
                    <a:cubicBezTo>
                      <a:pt x="1761379" y="290982"/>
                      <a:pt x="1830054" y="338502"/>
                      <a:pt x="1894510" y="383155"/>
                    </a:cubicBezTo>
                    <a:close/>
                    <a:moveTo>
                      <a:pt x="1972425" y="281076"/>
                    </a:moveTo>
                    <a:cubicBezTo>
                      <a:pt x="1958232" y="290077"/>
                      <a:pt x="1939258" y="283695"/>
                      <a:pt x="1925009" y="277047"/>
                    </a:cubicBezTo>
                    <a:cubicBezTo>
                      <a:pt x="1924533" y="276828"/>
                      <a:pt x="1924438" y="276599"/>
                      <a:pt x="1924857" y="276695"/>
                    </a:cubicBezTo>
                    <a:cubicBezTo>
                      <a:pt x="1944354" y="281295"/>
                      <a:pt x="1965433" y="273151"/>
                      <a:pt x="1981083" y="261616"/>
                    </a:cubicBezTo>
                    <a:cubicBezTo>
                      <a:pt x="1982083" y="269313"/>
                      <a:pt x="1979073" y="276066"/>
                      <a:pt x="1972425" y="281076"/>
                    </a:cubicBezTo>
                    <a:close/>
                    <a:moveTo>
                      <a:pt x="1981254" y="202561"/>
                    </a:moveTo>
                    <a:cubicBezTo>
                      <a:pt x="1982531" y="212820"/>
                      <a:pt x="1985750" y="223478"/>
                      <a:pt x="1984502" y="233442"/>
                    </a:cubicBezTo>
                    <a:cubicBezTo>
                      <a:pt x="1977978" y="260854"/>
                      <a:pt x="1935420" y="272218"/>
                      <a:pt x="1915456" y="252444"/>
                    </a:cubicBezTo>
                    <a:cubicBezTo>
                      <a:pt x="1940697" y="239776"/>
                      <a:pt x="1961652" y="222126"/>
                      <a:pt x="1981254" y="202561"/>
                    </a:cubicBezTo>
                    <a:close/>
                    <a:moveTo>
                      <a:pt x="1961718" y="165033"/>
                    </a:moveTo>
                    <a:cubicBezTo>
                      <a:pt x="1969796" y="164909"/>
                      <a:pt x="1973444" y="172053"/>
                      <a:pt x="1974958" y="179006"/>
                    </a:cubicBezTo>
                    <a:cubicBezTo>
                      <a:pt x="1979083" y="193417"/>
                      <a:pt x="1963414" y="202771"/>
                      <a:pt x="1953841" y="210972"/>
                    </a:cubicBezTo>
                    <a:cubicBezTo>
                      <a:pt x="1934839" y="227012"/>
                      <a:pt x="1913741" y="242185"/>
                      <a:pt x="1888614" y="246338"/>
                    </a:cubicBezTo>
                    <a:cubicBezTo>
                      <a:pt x="1887757" y="209086"/>
                      <a:pt x="1967586" y="181359"/>
                      <a:pt x="1948012" y="165643"/>
                    </a:cubicBezTo>
                    <a:cubicBezTo>
                      <a:pt x="1952393" y="164252"/>
                      <a:pt x="1957147" y="164280"/>
                      <a:pt x="1961718" y="165033"/>
                    </a:cubicBezTo>
                    <a:close/>
                    <a:moveTo>
                      <a:pt x="2045300" y="70497"/>
                    </a:moveTo>
                    <a:cubicBezTo>
                      <a:pt x="2016640" y="91090"/>
                      <a:pt x="1983845" y="105416"/>
                      <a:pt x="1957718" y="129543"/>
                    </a:cubicBezTo>
                    <a:cubicBezTo>
                      <a:pt x="1947193" y="138249"/>
                      <a:pt x="1936582" y="146974"/>
                      <a:pt x="1927867" y="157537"/>
                    </a:cubicBezTo>
                    <a:cubicBezTo>
                      <a:pt x="1922980" y="164042"/>
                      <a:pt x="1931162" y="172100"/>
                      <a:pt x="1937230" y="165785"/>
                    </a:cubicBezTo>
                    <a:cubicBezTo>
                      <a:pt x="1937382" y="166014"/>
                      <a:pt x="1937554" y="166233"/>
                      <a:pt x="1937734" y="166443"/>
                    </a:cubicBezTo>
                    <a:cubicBezTo>
                      <a:pt x="1919561" y="179016"/>
                      <a:pt x="1900635" y="191865"/>
                      <a:pt x="1886833" y="209438"/>
                    </a:cubicBezTo>
                    <a:cubicBezTo>
                      <a:pt x="1878641" y="220211"/>
                      <a:pt x="1860096" y="261407"/>
                      <a:pt x="1887385" y="260159"/>
                    </a:cubicBezTo>
                    <a:cubicBezTo>
                      <a:pt x="1886176" y="279371"/>
                      <a:pt x="1905007" y="294849"/>
                      <a:pt x="1922209" y="300355"/>
                    </a:cubicBezTo>
                    <a:cubicBezTo>
                      <a:pt x="1906588" y="315814"/>
                      <a:pt x="1885014" y="325072"/>
                      <a:pt x="1863449" y="328472"/>
                    </a:cubicBezTo>
                    <a:cubicBezTo>
                      <a:pt x="1858706" y="328434"/>
                      <a:pt x="1852667" y="327148"/>
                      <a:pt x="1848333" y="328720"/>
                    </a:cubicBezTo>
                    <a:cubicBezTo>
                      <a:pt x="1810300" y="300212"/>
                      <a:pt x="1773771" y="268894"/>
                      <a:pt x="1743644" y="232146"/>
                    </a:cubicBezTo>
                    <a:cubicBezTo>
                      <a:pt x="1754026" y="195951"/>
                      <a:pt x="1771142" y="162452"/>
                      <a:pt x="1807442" y="146745"/>
                    </a:cubicBezTo>
                    <a:cubicBezTo>
                      <a:pt x="1836789" y="132629"/>
                      <a:pt x="1857810" y="106835"/>
                      <a:pt x="1885309" y="90281"/>
                    </a:cubicBezTo>
                    <a:cubicBezTo>
                      <a:pt x="1900016" y="83642"/>
                      <a:pt x="1902721" y="98729"/>
                      <a:pt x="1898453" y="109588"/>
                    </a:cubicBezTo>
                    <a:cubicBezTo>
                      <a:pt x="1888719" y="131410"/>
                      <a:pt x="1868126" y="146212"/>
                      <a:pt x="1854962" y="165728"/>
                    </a:cubicBezTo>
                    <a:cubicBezTo>
                      <a:pt x="1839856" y="177758"/>
                      <a:pt x="1842799" y="202838"/>
                      <a:pt x="1838608" y="220526"/>
                    </a:cubicBezTo>
                    <a:cubicBezTo>
                      <a:pt x="1834388" y="238575"/>
                      <a:pt x="1825301" y="255111"/>
                      <a:pt x="1813262" y="269122"/>
                    </a:cubicBezTo>
                    <a:cubicBezTo>
                      <a:pt x="1809833" y="273304"/>
                      <a:pt x="1805051" y="277333"/>
                      <a:pt x="1805528" y="283172"/>
                    </a:cubicBezTo>
                    <a:cubicBezTo>
                      <a:pt x="1811042" y="298802"/>
                      <a:pt x="1829292" y="277504"/>
                      <a:pt x="1833626" y="270084"/>
                    </a:cubicBezTo>
                    <a:cubicBezTo>
                      <a:pt x="1847590" y="250787"/>
                      <a:pt x="1855077" y="227212"/>
                      <a:pt x="1855820" y="203466"/>
                    </a:cubicBezTo>
                    <a:cubicBezTo>
                      <a:pt x="1856305" y="191189"/>
                      <a:pt x="1855000" y="175120"/>
                      <a:pt x="1868021" y="168872"/>
                    </a:cubicBezTo>
                    <a:cubicBezTo>
                      <a:pt x="1869659" y="168090"/>
                      <a:pt x="1870278" y="166624"/>
                      <a:pt x="1870202" y="165147"/>
                    </a:cubicBezTo>
                    <a:cubicBezTo>
                      <a:pt x="1888081" y="147450"/>
                      <a:pt x="1910826" y="127419"/>
                      <a:pt x="1913722" y="100892"/>
                    </a:cubicBezTo>
                    <a:cubicBezTo>
                      <a:pt x="1951136" y="83289"/>
                      <a:pt x="1987703" y="64306"/>
                      <a:pt x="2027974" y="54000"/>
                    </a:cubicBezTo>
                    <a:cubicBezTo>
                      <a:pt x="2038042" y="52057"/>
                      <a:pt x="2048967" y="46371"/>
                      <a:pt x="2059140" y="46199"/>
                    </a:cubicBezTo>
                    <a:cubicBezTo>
                      <a:pt x="2072008" y="48904"/>
                      <a:pt x="2048605" y="68040"/>
                      <a:pt x="2045300" y="70497"/>
                    </a:cubicBezTo>
                    <a:close/>
                  </a:path>
                </a:pathLst>
              </a:custGeom>
              <a:solidFill>
                <a:srgbClr val="000000"/>
              </a:solidFill>
              <a:ln w="9525" cap="flat">
                <a:noFill/>
                <a:prstDash val="solid"/>
                <a:miter/>
              </a:ln>
            </p:spPr>
            <p:txBody>
              <a:bodyPr rtlCol="0" anchor="ctr"/>
              <a:lstStyle/>
              <a:p>
                <a:endParaRPr lang="en-US" dirty="0"/>
              </a:p>
            </p:txBody>
          </p:sp>
        </p:grpSp>
        <p:grpSp>
          <p:nvGrpSpPr>
            <p:cNvPr id="29" name="גרפיקה 13" descr="אישה מלובשת חליפה">
              <a:extLst>
                <a:ext uri="{FF2B5EF4-FFF2-40B4-BE49-F238E27FC236}">
                  <a16:creationId xmlns:a16="http://schemas.microsoft.com/office/drawing/2014/main" id="{4E743858-3A2D-BF04-7CE7-BB28ABD501A9}"/>
                </a:ext>
              </a:extLst>
            </p:cNvPr>
            <p:cNvGrpSpPr/>
            <p:nvPr/>
          </p:nvGrpSpPr>
          <p:grpSpPr>
            <a:xfrm>
              <a:off x="6617409" y="510492"/>
              <a:ext cx="677532" cy="716819"/>
              <a:chOff x="6617409" y="510492"/>
              <a:chExt cx="677532" cy="716819"/>
            </a:xfrm>
          </p:grpSpPr>
          <p:sp>
            <p:nvSpPr>
              <p:cNvPr id="39" name="צורה חופשית: צורה 38">
                <a:extLst>
                  <a:ext uri="{FF2B5EF4-FFF2-40B4-BE49-F238E27FC236}">
                    <a16:creationId xmlns:a16="http://schemas.microsoft.com/office/drawing/2014/main" id="{067328D5-ECB9-1C76-AFA3-F5E4DDC6661D}"/>
                  </a:ext>
                </a:extLst>
              </p:cNvPr>
              <p:cNvSpPr/>
              <p:nvPr/>
            </p:nvSpPr>
            <p:spPr>
              <a:xfrm>
                <a:off x="6779012" y="581920"/>
                <a:ext cx="445797" cy="579857"/>
              </a:xfrm>
              <a:custGeom>
                <a:avLst/>
                <a:gdLst>
                  <a:gd name="connsiteX0" fmla="*/ 446546 w 445797"/>
                  <a:gd name="connsiteY0" fmla="*/ 282730 h 579857"/>
                  <a:gd name="connsiteX1" fmla="*/ 309005 w 445797"/>
                  <a:gd name="connsiteY1" fmla="*/ 3124 h 579857"/>
                  <a:gd name="connsiteX2" fmla="*/ 288716 w 445797"/>
                  <a:gd name="connsiteY2" fmla="*/ 5896 h 579857"/>
                  <a:gd name="connsiteX3" fmla="*/ 278145 w 445797"/>
                  <a:gd name="connsiteY3" fmla="*/ 13859 h 579857"/>
                  <a:gd name="connsiteX4" fmla="*/ 99169 w 445797"/>
                  <a:gd name="connsiteY4" fmla="*/ 319211 h 579857"/>
                  <a:gd name="connsiteX5" fmla="*/ 3633 w 445797"/>
                  <a:gd name="connsiteY5" fmla="*/ 526989 h 579857"/>
                  <a:gd name="connsiteX6" fmla="*/ 36113 w 445797"/>
                  <a:gd name="connsiteY6" fmla="*/ 532714 h 579857"/>
                  <a:gd name="connsiteX7" fmla="*/ 79261 w 445797"/>
                  <a:gd name="connsiteY7" fmla="*/ 541229 h 579857"/>
                  <a:gd name="connsiteX8" fmla="*/ 183276 w 445797"/>
                  <a:gd name="connsiteY8" fmla="*/ 570747 h 579857"/>
                  <a:gd name="connsiteX9" fmla="*/ 431496 w 445797"/>
                  <a:gd name="connsiteY9" fmla="*/ 428120 h 579857"/>
                  <a:gd name="connsiteX10" fmla="*/ 449118 w 445797"/>
                  <a:gd name="connsiteY10" fmla="*/ 309410 h 579857"/>
                  <a:gd name="connsiteX11" fmla="*/ 446546 w 445797"/>
                  <a:gd name="connsiteY11" fmla="*/ 282730 h 57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5797" h="579857">
                    <a:moveTo>
                      <a:pt x="446546" y="282730"/>
                    </a:moveTo>
                    <a:cubicBezTo>
                      <a:pt x="444165" y="170459"/>
                      <a:pt x="404923" y="72504"/>
                      <a:pt x="309005" y="3124"/>
                    </a:cubicBezTo>
                    <a:cubicBezTo>
                      <a:pt x="302908" y="-1305"/>
                      <a:pt x="293764" y="838"/>
                      <a:pt x="288716" y="5896"/>
                    </a:cubicBezTo>
                    <a:cubicBezTo>
                      <a:pt x="284144" y="6801"/>
                      <a:pt x="280240" y="9734"/>
                      <a:pt x="278145" y="13859"/>
                    </a:cubicBezTo>
                    <a:cubicBezTo>
                      <a:pt x="221471" y="117348"/>
                      <a:pt x="161749" y="219132"/>
                      <a:pt x="99169" y="319211"/>
                    </a:cubicBezTo>
                    <a:cubicBezTo>
                      <a:pt x="58879" y="383867"/>
                      <a:pt x="10014" y="448608"/>
                      <a:pt x="3633" y="526989"/>
                    </a:cubicBezTo>
                    <a:cubicBezTo>
                      <a:pt x="2492" y="528475"/>
                      <a:pt x="31922" y="545316"/>
                      <a:pt x="36113" y="532714"/>
                    </a:cubicBezTo>
                    <a:cubicBezTo>
                      <a:pt x="50782" y="533143"/>
                      <a:pt x="65260" y="536886"/>
                      <a:pt x="79261" y="541229"/>
                    </a:cubicBezTo>
                    <a:cubicBezTo>
                      <a:pt x="113552" y="551955"/>
                      <a:pt x="148318" y="562556"/>
                      <a:pt x="183276" y="570747"/>
                    </a:cubicBezTo>
                    <a:cubicBezTo>
                      <a:pt x="298527" y="601323"/>
                      <a:pt x="422257" y="562423"/>
                      <a:pt x="431496" y="428120"/>
                    </a:cubicBezTo>
                    <a:cubicBezTo>
                      <a:pt x="443879" y="410699"/>
                      <a:pt x="450927" y="333394"/>
                      <a:pt x="449118" y="309410"/>
                    </a:cubicBezTo>
                    <a:lnTo>
                      <a:pt x="446546" y="282730"/>
                    </a:lnTo>
                    <a:close/>
                  </a:path>
                </a:pathLst>
              </a:custGeom>
              <a:solidFill>
                <a:srgbClr val="FFFFFF"/>
              </a:solidFill>
              <a:ln w="9525" cap="flat">
                <a:noFill/>
                <a:prstDash val="solid"/>
                <a:miter/>
              </a:ln>
            </p:spPr>
            <p:txBody>
              <a:bodyPr rtlCol="0" anchor="ctr"/>
              <a:lstStyle/>
              <a:p>
                <a:endParaRPr lang="en-US"/>
              </a:p>
            </p:txBody>
          </p:sp>
          <p:sp>
            <p:nvSpPr>
              <p:cNvPr id="40" name="צורה חופשית: צורה 39">
                <a:extLst>
                  <a:ext uri="{FF2B5EF4-FFF2-40B4-BE49-F238E27FC236}">
                    <a16:creationId xmlns:a16="http://schemas.microsoft.com/office/drawing/2014/main" id="{AE5F5FB0-FE93-509E-B67D-A803D3DFA60E}"/>
                  </a:ext>
                </a:extLst>
              </p:cNvPr>
              <p:cNvSpPr/>
              <p:nvPr/>
            </p:nvSpPr>
            <p:spPr>
              <a:xfrm>
                <a:off x="6617409" y="510492"/>
                <a:ext cx="677532" cy="716819"/>
              </a:xfrm>
              <a:custGeom>
                <a:avLst/>
                <a:gdLst>
                  <a:gd name="connsiteX0" fmla="*/ 680731 w 677532"/>
                  <a:gd name="connsiteY0" fmla="*/ 656454 h 716819"/>
                  <a:gd name="connsiteX1" fmla="*/ 644631 w 677532"/>
                  <a:gd name="connsiteY1" fmla="*/ 424815 h 716819"/>
                  <a:gd name="connsiteX2" fmla="*/ 632248 w 677532"/>
                  <a:gd name="connsiteY2" fmla="*/ 311916 h 716819"/>
                  <a:gd name="connsiteX3" fmla="*/ 614625 w 677532"/>
                  <a:gd name="connsiteY3" fmla="*/ 207588 h 716819"/>
                  <a:gd name="connsiteX4" fmla="*/ 575384 w 677532"/>
                  <a:gd name="connsiteY4" fmla="*/ 117120 h 716819"/>
                  <a:gd name="connsiteX5" fmla="*/ 511853 w 677532"/>
                  <a:gd name="connsiteY5" fmla="*/ 51112 h 716819"/>
                  <a:gd name="connsiteX6" fmla="*/ 339354 w 677532"/>
                  <a:gd name="connsiteY6" fmla="*/ 1934 h 716819"/>
                  <a:gd name="connsiteX7" fmla="*/ 320304 w 677532"/>
                  <a:gd name="connsiteY7" fmla="*/ 2820 h 716819"/>
                  <a:gd name="connsiteX8" fmla="*/ 8837 w 677532"/>
                  <a:gd name="connsiteY8" fmla="*/ 543288 h 716819"/>
                  <a:gd name="connsiteX9" fmla="*/ 7883 w 677532"/>
                  <a:gd name="connsiteY9" fmla="*/ 563547 h 716819"/>
                  <a:gd name="connsiteX10" fmla="*/ 3979 w 677532"/>
                  <a:gd name="connsiteY10" fmla="*/ 608896 h 716819"/>
                  <a:gd name="connsiteX11" fmla="*/ 5216 w 677532"/>
                  <a:gd name="connsiteY11" fmla="*/ 661417 h 716819"/>
                  <a:gd name="connsiteX12" fmla="*/ 16171 w 677532"/>
                  <a:gd name="connsiteY12" fmla="*/ 714042 h 716819"/>
                  <a:gd name="connsiteX13" fmla="*/ 236102 w 677532"/>
                  <a:gd name="connsiteY13" fmla="*/ 698354 h 716819"/>
                  <a:gd name="connsiteX14" fmla="*/ 241437 w 677532"/>
                  <a:gd name="connsiteY14" fmla="*/ 624822 h 716819"/>
                  <a:gd name="connsiteX15" fmla="*/ 237055 w 677532"/>
                  <a:gd name="connsiteY15" fmla="*/ 589874 h 716819"/>
                  <a:gd name="connsiteX16" fmla="*/ 233816 w 677532"/>
                  <a:gd name="connsiteY16" fmla="*/ 576158 h 716819"/>
                  <a:gd name="connsiteX17" fmla="*/ 296682 w 677532"/>
                  <a:gd name="connsiteY17" fmla="*/ 467840 h 716819"/>
                  <a:gd name="connsiteX18" fmla="*/ 428697 w 677532"/>
                  <a:gd name="connsiteY18" fmla="*/ 242812 h 716819"/>
                  <a:gd name="connsiteX19" fmla="*/ 474799 w 677532"/>
                  <a:gd name="connsiteY19" fmla="*/ 118339 h 716819"/>
                  <a:gd name="connsiteX20" fmla="*/ 476229 w 677532"/>
                  <a:gd name="connsiteY20" fmla="*/ 118625 h 716819"/>
                  <a:gd name="connsiteX21" fmla="*/ 476704 w 677532"/>
                  <a:gd name="connsiteY21" fmla="*/ 120139 h 716819"/>
                  <a:gd name="connsiteX22" fmla="*/ 562238 w 677532"/>
                  <a:gd name="connsiteY22" fmla="*/ 236554 h 716819"/>
                  <a:gd name="connsiteX23" fmla="*/ 591290 w 677532"/>
                  <a:gd name="connsiteY23" fmla="*/ 404042 h 716819"/>
                  <a:gd name="connsiteX24" fmla="*/ 457654 w 677532"/>
                  <a:gd name="connsiteY24" fmla="*/ 634984 h 716819"/>
                  <a:gd name="connsiteX25" fmla="*/ 388883 w 677532"/>
                  <a:gd name="connsiteY25" fmla="*/ 638585 h 716819"/>
                  <a:gd name="connsiteX26" fmla="*/ 358023 w 677532"/>
                  <a:gd name="connsiteY26" fmla="*/ 627717 h 716819"/>
                  <a:gd name="connsiteX27" fmla="*/ 328496 w 677532"/>
                  <a:gd name="connsiteY27" fmla="*/ 607305 h 716819"/>
                  <a:gd name="connsiteX28" fmla="*/ 313732 w 677532"/>
                  <a:gd name="connsiteY28" fmla="*/ 622059 h 716819"/>
                  <a:gd name="connsiteX29" fmla="*/ 372119 w 677532"/>
                  <a:gd name="connsiteY29" fmla="*/ 660035 h 716819"/>
                  <a:gd name="connsiteX30" fmla="*/ 442796 w 677532"/>
                  <a:gd name="connsiteY30" fmla="*/ 662664 h 716819"/>
                  <a:gd name="connsiteX31" fmla="*/ 448129 w 677532"/>
                  <a:gd name="connsiteY31" fmla="*/ 661645 h 716819"/>
                  <a:gd name="connsiteX32" fmla="*/ 455177 w 677532"/>
                  <a:gd name="connsiteY32" fmla="*/ 678152 h 716819"/>
                  <a:gd name="connsiteX33" fmla="*/ 461846 w 677532"/>
                  <a:gd name="connsiteY33" fmla="*/ 683705 h 716819"/>
                  <a:gd name="connsiteX34" fmla="*/ 471941 w 677532"/>
                  <a:gd name="connsiteY34" fmla="*/ 696478 h 716819"/>
                  <a:gd name="connsiteX35" fmla="*/ 669585 w 677532"/>
                  <a:gd name="connsiteY35" fmla="*/ 676076 h 716819"/>
                  <a:gd name="connsiteX36" fmla="*/ 680731 w 677532"/>
                  <a:gd name="connsiteY36" fmla="*/ 656454 h 71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77532" h="716819">
                    <a:moveTo>
                      <a:pt x="680731" y="656454"/>
                    </a:moveTo>
                    <a:cubicBezTo>
                      <a:pt x="664441" y="579930"/>
                      <a:pt x="653965" y="502425"/>
                      <a:pt x="644631" y="424815"/>
                    </a:cubicBezTo>
                    <a:cubicBezTo>
                      <a:pt x="640059" y="387220"/>
                      <a:pt x="636438" y="349540"/>
                      <a:pt x="632248" y="311916"/>
                    </a:cubicBezTo>
                    <a:cubicBezTo>
                      <a:pt x="628343" y="276864"/>
                      <a:pt x="623771" y="241707"/>
                      <a:pt x="614625" y="207588"/>
                    </a:cubicBezTo>
                    <a:cubicBezTo>
                      <a:pt x="606149" y="175889"/>
                      <a:pt x="593766" y="144495"/>
                      <a:pt x="575384" y="117120"/>
                    </a:cubicBezTo>
                    <a:cubicBezTo>
                      <a:pt x="558143" y="91622"/>
                      <a:pt x="536712" y="69295"/>
                      <a:pt x="511853" y="51112"/>
                    </a:cubicBezTo>
                    <a:cubicBezTo>
                      <a:pt x="462893" y="14831"/>
                      <a:pt x="400218" y="-4467"/>
                      <a:pt x="339354" y="1934"/>
                    </a:cubicBezTo>
                    <a:cubicBezTo>
                      <a:pt x="330115" y="2915"/>
                      <a:pt x="321162" y="2734"/>
                      <a:pt x="320304" y="2820"/>
                    </a:cubicBezTo>
                    <a:cubicBezTo>
                      <a:pt x="72463" y="25337"/>
                      <a:pt x="14171" y="456372"/>
                      <a:pt x="8837" y="543288"/>
                    </a:cubicBezTo>
                    <a:cubicBezTo>
                      <a:pt x="8455" y="550050"/>
                      <a:pt x="8074" y="556803"/>
                      <a:pt x="7883" y="563547"/>
                    </a:cubicBezTo>
                    <a:cubicBezTo>
                      <a:pt x="5979" y="578625"/>
                      <a:pt x="4646" y="593742"/>
                      <a:pt x="3979" y="608896"/>
                    </a:cubicBezTo>
                    <a:cubicBezTo>
                      <a:pt x="3216" y="626412"/>
                      <a:pt x="3598" y="643957"/>
                      <a:pt x="5216" y="661417"/>
                    </a:cubicBezTo>
                    <a:cubicBezTo>
                      <a:pt x="6837" y="679285"/>
                      <a:pt x="8741" y="697602"/>
                      <a:pt x="16171" y="714042"/>
                    </a:cubicBezTo>
                    <a:cubicBezTo>
                      <a:pt x="20743" y="724157"/>
                      <a:pt x="233911" y="710299"/>
                      <a:pt x="236102" y="698354"/>
                    </a:cubicBezTo>
                    <a:cubicBezTo>
                      <a:pt x="240865" y="674142"/>
                      <a:pt x="242581" y="649453"/>
                      <a:pt x="241437" y="624822"/>
                    </a:cubicBezTo>
                    <a:cubicBezTo>
                      <a:pt x="240960" y="613077"/>
                      <a:pt x="239437" y="601390"/>
                      <a:pt x="237055" y="589874"/>
                    </a:cubicBezTo>
                    <a:cubicBezTo>
                      <a:pt x="236388" y="586731"/>
                      <a:pt x="235628" y="580826"/>
                      <a:pt x="233816" y="576158"/>
                    </a:cubicBezTo>
                    <a:cubicBezTo>
                      <a:pt x="253248" y="539211"/>
                      <a:pt x="274679" y="503320"/>
                      <a:pt x="296682" y="467840"/>
                    </a:cubicBezTo>
                    <a:cubicBezTo>
                      <a:pt x="342498" y="393974"/>
                      <a:pt x="391169" y="321479"/>
                      <a:pt x="428697" y="242812"/>
                    </a:cubicBezTo>
                    <a:cubicBezTo>
                      <a:pt x="447464" y="203397"/>
                      <a:pt x="465942" y="161535"/>
                      <a:pt x="474799" y="118339"/>
                    </a:cubicBezTo>
                    <a:lnTo>
                      <a:pt x="476229" y="118625"/>
                    </a:lnTo>
                    <a:cubicBezTo>
                      <a:pt x="476039" y="119178"/>
                      <a:pt x="476229" y="119787"/>
                      <a:pt x="476704" y="120139"/>
                    </a:cubicBezTo>
                    <a:cubicBezTo>
                      <a:pt x="517376" y="148266"/>
                      <a:pt x="544618" y="190910"/>
                      <a:pt x="562238" y="236554"/>
                    </a:cubicBezTo>
                    <a:cubicBezTo>
                      <a:pt x="582813" y="289942"/>
                      <a:pt x="592624" y="346853"/>
                      <a:pt x="591290" y="404042"/>
                    </a:cubicBezTo>
                    <a:cubicBezTo>
                      <a:pt x="589004" y="494538"/>
                      <a:pt x="554715" y="606381"/>
                      <a:pt x="457654" y="634984"/>
                    </a:cubicBezTo>
                    <a:cubicBezTo>
                      <a:pt x="435462" y="641509"/>
                      <a:pt x="411554" y="643357"/>
                      <a:pt x="388883" y="638585"/>
                    </a:cubicBezTo>
                    <a:cubicBezTo>
                      <a:pt x="378121" y="636423"/>
                      <a:pt x="367738" y="632765"/>
                      <a:pt x="358023" y="627717"/>
                    </a:cubicBezTo>
                    <a:cubicBezTo>
                      <a:pt x="347356" y="622011"/>
                      <a:pt x="338496" y="613944"/>
                      <a:pt x="328496" y="607305"/>
                    </a:cubicBezTo>
                    <a:cubicBezTo>
                      <a:pt x="319255" y="601228"/>
                      <a:pt x="308398" y="613077"/>
                      <a:pt x="313732" y="622059"/>
                    </a:cubicBezTo>
                    <a:cubicBezTo>
                      <a:pt x="325448" y="641919"/>
                      <a:pt x="350497" y="654063"/>
                      <a:pt x="372119" y="660035"/>
                    </a:cubicBezTo>
                    <a:cubicBezTo>
                      <a:pt x="395076" y="666417"/>
                      <a:pt x="419363" y="666722"/>
                      <a:pt x="442796" y="662664"/>
                    </a:cubicBezTo>
                    <a:cubicBezTo>
                      <a:pt x="444606" y="662359"/>
                      <a:pt x="446415" y="662016"/>
                      <a:pt x="448129" y="661645"/>
                    </a:cubicBezTo>
                    <a:cubicBezTo>
                      <a:pt x="448701" y="667760"/>
                      <a:pt x="451177" y="673551"/>
                      <a:pt x="455177" y="678152"/>
                    </a:cubicBezTo>
                    <a:cubicBezTo>
                      <a:pt x="457084" y="680333"/>
                      <a:pt x="459370" y="682209"/>
                      <a:pt x="461846" y="683705"/>
                    </a:cubicBezTo>
                    <a:cubicBezTo>
                      <a:pt x="462225" y="689449"/>
                      <a:pt x="465846" y="695221"/>
                      <a:pt x="471941" y="696478"/>
                    </a:cubicBezTo>
                    <a:cubicBezTo>
                      <a:pt x="504042" y="703165"/>
                      <a:pt x="637487" y="685629"/>
                      <a:pt x="669585" y="676076"/>
                    </a:cubicBezTo>
                    <a:cubicBezTo>
                      <a:pt x="678159" y="673494"/>
                      <a:pt x="682540" y="665055"/>
                      <a:pt x="680731" y="656454"/>
                    </a:cubicBezTo>
                  </a:path>
                </a:pathLst>
              </a:custGeom>
              <a:solidFill>
                <a:srgbClr val="000000"/>
              </a:solidFill>
              <a:ln w="9525" cap="flat">
                <a:noFill/>
                <a:prstDash val="solid"/>
                <a:miter/>
              </a:ln>
            </p:spPr>
            <p:txBody>
              <a:bodyPr rtlCol="0" anchor="ctr"/>
              <a:lstStyle/>
              <a:p>
                <a:endParaRPr lang="en-US"/>
              </a:p>
            </p:txBody>
          </p:sp>
        </p:grpSp>
        <p:grpSp>
          <p:nvGrpSpPr>
            <p:cNvPr id="30" name="גרפיקה 13" descr="אישה מלובשת חליפה">
              <a:extLst>
                <a:ext uri="{FF2B5EF4-FFF2-40B4-BE49-F238E27FC236}">
                  <a16:creationId xmlns:a16="http://schemas.microsoft.com/office/drawing/2014/main" id="{6B203D06-5FED-B5A2-0A8C-94F8AE07C94D}"/>
                </a:ext>
              </a:extLst>
            </p:cNvPr>
            <p:cNvGrpSpPr/>
            <p:nvPr/>
          </p:nvGrpSpPr>
          <p:grpSpPr>
            <a:xfrm>
              <a:off x="6925389" y="797705"/>
              <a:ext cx="259433" cy="287301"/>
              <a:chOff x="6925389" y="797705"/>
              <a:chExt cx="259433" cy="287301"/>
            </a:xfrm>
          </p:grpSpPr>
          <p:sp>
            <p:nvSpPr>
              <p:cNvPr id="31" name="צורה חופשית: צורה 30">
                <a:extLst>
                  <a:ext uri="{FF2B5EF4-FFF2-40B4-BE49-F238E27FC236}">
                    <a16:creationId xmlns:a16="http://schemas.microsoft.com/office/drawing/2014/main" id="{508D35E4-4558-2508-AFC1-604CF706287B}"/>
                  </a:ext>
                </a:extLst>
              </p:cNvPr>
              <p:cNvSpPr/>
              <p:nvPr/>
            </p:nvSpPr>
            <p:spPr>
              <a:xfrm>
                <a:off x="7000149" y="1013972"/>
                <a:ext cx="118271" cy="67323"/>
              </a:xfrm>
              <a:custGeom>
                <a:avLst/>
                <a:gdLst>
                  <a:gd name="connsiteX0" fmla="*/ 0 w 118271"/>
                  <a:gd name="connsiteY0" fmla="*/ 15198 h 67323"/>
                  <a:gd name="connsiteX1" fmla="*/ 60169 w 118271"/>
                  <a:gd name="connsiteY1" fmla="*/ 596 h 67323"/>
                  <a:gd name="connsiteX2" fmla="*/ 73028 w 118271"/>
                  <a:gd name="connsiteY2" fmla="*/ 12026 h 67323"/>
                  <a:gd name="connsiteX3" fmla="*/ 93031 w 118271"/>
                  <a:gd name="connsiteY3" fmla="*/ 4568 h 67323"/>
                  <a:gd name="connsiteX4" fmla="*/ 118272 w 118271"/>
                  <a:gd name="connsiteY4" fmla="*/ 22503 h 67323"/>
                  <a:gd name="connsiteX5" fmla="*/ 89221 w 118271"/>
                  <a:gd name="connsiteY5" fmla="*/ 62032 h 67323"/>
                  <a:gd name="connsiteX6" fmla="*/ 19050 w 118271"/>
                  <a:gd name="connsiteY6" fmla="*/ 48221 h 67323"/>
                  <a:gd name="connsiteX7" fmla="*/ 0 w 118271"/>
                  <a:gd name="connsiteY7" fmla="*/ 15198 h 6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71" h="67323">
                    <a:moveTo>
                      <a:pt x="0" y="15198"/>
                    </a:moveTo>
                    <a:cubicBezTo>
                      <a:pt x="0" y="15198"/>
                      <a:pt x="44606" y="-3538"/>
                      <a:pt x="60169" y="596"/>
                    </a:cubicBezTo>
                    <a:cubicBezTo>
                      <a:pt x="68637" y="2844"/>
                      <a:pt x="73028" y="12026"/>
                      <a:pt x="73028" y="12026"/>
                    </a:cubicBezTo>
                    <a:cubicBezTo>
                      <a:pt x="73028" y="12026"/>
                      <a:pt x="82715" y="2339"/>
                      <a:pt x="93031" y="4568"/>
                    </a:cubicBezTo>
                    <a:cubicBezTo>
                      <a:pt x="100155" y="6101"/>
                      <a:pt x="118272" y="22503"/>
                      <a:pt x="118272" y="22503"/>
                    </a:cubicBezTo>
                    <a:cubicBezTo>
                      <a:pt x="118272" y="22503"/>
                      <a:pt x="114300" y="48697"/>
                      <a:pt x="89221" y="62032"/>
                    </a:cubicBezTo>
                    <a:cubicBezTo>
                      <a:pt x="69904" y="72300"/>
                      <a:pt x="36357" y="67585"/>
                      <a:pt x="19050" y="48221"/>
                    </a:cubicBezTo>
                    <a:cubicBezTo>
                      <a:pt x="6258" y="33895"/>
                      <a:pt x="0" y="15198"/>
                      <a:pt x="0" y="15198"/>
                    </a:cubicBezTo>
                    <a:close/>
                  </a:path>
                </a:pathLst>
              </a:custGeom>
              <a:solidFill>
                <a:srgbClr val="FFFFFF"/>
              </a:solidFill>
              <a:ln w="9525" cap="flat">
                <a:noFill/>
                <a:prstDash val="solid"/>
                <a:miter/>
              </a:ln>
            </p:spPr>
            <p:txBody>
              <a:bodyPr rtlCol="0" anchor="ctr"/>
              <a:lstStyle/>
              <a:p>
                <a:endParaRPr lang="en-US"/>
              </a:p>
            </p:txBody>
          </p:sp>
          <p:grpSp>
            <p:nvGrpSpPr>
              <p:cNvPr id="32" name="גרפיקה 13" descr="אישה מלובשת חליפה">
                <a:extLst>
                  <a:ext uri="{FF2B5EF4-FFF2-40B4-BE49-F238E27FC236}">
                    <a16:creationId xmlns:a16="http://schemas.microsoft.com/office/drawing/2014/main" id="{E154E4C1-B913-1B26-C14F-380F4FB929E5}"/>
                  </a:ext>
                </a:extLst>
              </p:cNvPr>
              <p:cNvGrpSpPr/>
              <p:nvPr/>
            </p:nvGrpSpPr>
            <p:grpSpPr>
              <a:xfrm>
                <a:off x="6925389" y="797705"/>
                <a:ext cx="259433" cy="287301"/>
                <a:chOff x="6925389" y="797705"/>
                <a:chExt cx="259433" cy="287301"/>
              </a:xfrm>
              <a:solidFill>
                <a:srgbClr val="000000"/>
              </a:solidFill>
            </p:grpSpPr>
            <p:sp>
              <p:nvSpPr>
                <p:cNvPr id="33" name="צורה חופשית: צורה 32">
                  <a:extLst>
                    <a:ext uri="{FF2B5EF4-FFF2-40B4-BE49-F238E27FC236}">
                      <a16:creationId xmlns:a16="http://schemas.microsoft.com/office/drawing/2014/main" id="{99420E62-1DE7-1BB2-8C5A-D052524B287A}"/>
                    </a:ext>
                  </a:extLst>
                </p:cNvPr>
                <p:cNvSpPr/>
                <p:nvPr/>
              </p:nvSpPr>
              <p:spPr>
                <a:xfrm>
                  <a:off x="6995994" y="1009033"/>
                  <a:ext cx="127101" cy="75973"/>
                </a:xfrm>
                <a:custGeom>
                  <a:avLst/>
                  <a:gdLst>
                    <a:gd name="connsiteX0" fmla="*/ 124798 w 127101"/>
                    <a:gd name="connsiteY0" fmla="*/ 25394 h 75973"/>
                    <a:gd name="connsiteX1" fmla="*/ 115930 w 127101"/>
                    <a:gd name="connsiteY1" fmla="*/ 16936 h 75973"/>
                    <a:gd name="connsiteX2" fmla="*/ 101595 w 127101"/>
                    <a:gd name="connsiteY2" fmla="*/ 7858 h 75973"/>
                    <a:gd name="connsiteX3" fmla="*/ 78659 w 127101"/>
                    <a:gd name="connsiteY3" fmla="*/ 12297 h 75973"/>
                    <a:gd name="connsiteX4" fmla="*/ 50084 w 127101"/>
                    <a:gd name="connsiteY4" fmla="*/ 429 h 75973"/>
                    <a:gd name="connsiteX5" fmla="*/ 28329 w 127101"/>
                    <a:gd name="connsiteY5" fmla="*/ 6763 h 75973"/>
                    <a:gd name="connsiteX6" fmla="*/ 3326 w 127101"/>
                    <a:gd name="connsiteY6" fmla="*/ 15488 h 75973"/>
                    <a:gd name="connsiteX7" fmla="*/ 2916 w 127101"/>
                    <a:gd name="connsiteY7" fmla="*/ 15821 h 75973"/>
                    <a:gd name="connsiteX8" fmla="*/ 1725 w 127101"/>
                    <a:gd name="connsiteY8" fmla="*/ 22108 h 75973"/>
                    <a:gd name="connsiteX9" fmla="*/ 44864 w 127101"/>
                    <a:gd name="connsiteY9" fmla="*/ 71600 h 75973"/>
                    <a:gd name="connsiteX10" fmla="*/ 118654 w 127101"/>
                    <a:gd name="connsiteY10" fmla="*/ 48968 h 75973"/>
                    <a:gd name="connsiteX11" fmla="*/ 125341 w 127101"/>
                    <a:gd name="connsiteY11" fmla="*/ 35881 h 75973"/>
                    <a:gd name="connsiteX12" fmla="*/ 126293 w 127101"/>
                    <a:gd name="connsiteY12" fmla="*/ 31242 h 75973"/>
                    <a:gd name="connsiteX13" fmla="*/ 126417 w 127101"/>
                    <a:gd name="connsiteY13" fmla="*/ 30471 h 75973"/>
                    <a:gd name="connsiteX14" fmla="*/ 126617 w 127101"/>
                    <a:gd name="connsiteY14" fmla="*/ 30261 h 75973"/>
                    <a:gd name="connsiteX15" fmla="*/ 124798 w 127101"/>
                    <a:gd name="connsiteY15" fmla="*/ 25394 h 75973"/>
                    <a:gd name="connsiteX16" fmla="*/ 43073 w 127101"/>
                    <a:gd name="connsiteY16" fmla="*/ 13897 h 75973"/>
                    <a:gd name="connsiteX17" fmla="*/ 60066 w 127101"/>
                    <a:gd name="connsiteY17" fmla="*/ 11773 h 75973"/>
                    <a:gd name="connsiteX18" fmla="*/ 75801 w 127101"/>
                    <a:gd name="connsiteY18" fmla="*/ 21050 h 75973"/>
                    <a:gd name="connsiteX19" fmla="*/ 80116 w 127101"/>
                    <a:gd name="connsiteY19" fmla="*/ 19736 h 75973"/>
                    <a:gd name="connsiteX20" fmla="*/ 105948 w 127101"/>
                    <a:gd name="connsiteY20" fmla="*/ 19831 h 75973"/>
                    <a:gd name="connsiteX21" fmla="*/ 116083 w 127101"/>
                    <a:gd name="connsiteY21" fmla="*/ 26851 h 75973"/>
                    <a:gd name="connsiteX22" fmla="*/ 105234 w 127101"/>
                    <a:gd name="connsiteY22" fmla="*/ 30128 h 75973"/>
                    <a:gd name="connsiteX23" fmla="*/ 86746 w 127101"/>
                    <a:gd name="connsiteY23" fmla="*/ 32699 h 75973"/>
                    <a:gd name="connsiteX24" fmla="*/ 47750 w 127101"/>
                    <a:gd name="connsiteY24" fmla="*/ 28756 h 75973"/>
                    <a:gd name="connsiteX25" fmla="*/ 16337 w 127101"/>
                    <a:gd name="connsiteY25" fmla="*/ 20260 h 75973"/>
                    <a:gd name="connsiteX26" fmla="*/ 43073 w 127101"/>
                    <a:gd name="connsiteY26" fmla="*/ 13897 h 75973"/>
                    <a:gd name="connsiteX27" fmla="*/ 110587 w 127101"/>
                    <a:gd name="connsiteY27" fmla="*/ 45663 h 75973"/>
                    <a:gd name="connsiteX28" fmla="*/ 71582 w 127101"/>
                    <a:gd name="connsiteY28" fmla="*/ 67609 h 75973"/>
                    <a:gd name="connsiteX29" fmla="*/ 10669 w 127101"/>
                    <a:gd name="connsiteY29" fmla="*/ 26746 h 75973"/>
                    <a:gd name="connsiteX30" fmla="*/ 48112 w 127101"/>
                    <a:gd name="connsiteY30" fmla="*/ 40415 h 75973"/>
                    <a:gd name="connsiteX31" fmla="*/ 89498 w 127101"/>
                    <a:gd name="connsiteY31" fmla="*/ 44444 h 75973"/>
                    <a:gd name="connsiteX32" fmla="*/ 114473 w 127101"/>
                    <a:gd name="connsiteY32" fmla="*/ 39224 h 75973"/>
                    <a:gd name="connsiteX33" fmla="*/ 110587 w 127101"/>
                    <a:gd name="connsiteY33" fmla="*/ 45663 h 75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7101" h="75973">
                      <a:moveTo>
                        <a:pt x="124798" y="25394"/>
                      </a:moveTo>
                      <a:cubicBezTo>
                        <a:pt x="122655" y="22117"/>
                        <a:pt x="118845" y="19222"/>
                        <a:pt x="115930" y="16936"/>
                      </a:cubicBezTo>
                      <a:cubicBezTo>
                        <a:pt x="111511" y="13468"/>
                        <a:pt x="106786" y="10049"/>
                        <a:pt x="101595" y="7858"/>
                      </a:cubicBezTo>
                      <a:cubicBezTo>
                        <a:pt x="92613" y="4067"/>
                        <a:pt x="84669" y="6087"/>
                        <a:pt x="78659" y="12297"/>
                      </a:cubicBezTo>
                      <a:cubicBezTo>
                        <a:pt x="73973" y="2134"/>
                        <a:pt x="61076" y="-1305"/>
                        <a:pt x="50084" y="429"/>
                      </a:cubicBezTo>
                      <a:cubicBezTo>
                        <a:pt x="42635" y="1610"/>
                        <a:pt x="35358" y="4115"/>
                        <a:pt x="28329" y="6763"/>
                      </a:cubicBezTo>
                      <a:cubicBezTo>
                        <a:pt x="20071" y="9868"/>
                        <a:pt x="11536" y="12316"/>
                        <a:pt x="3326" y="15488"/>
                      </a:cubicBezTo>
                      <a:cubicBezTo>
                        <a:pt x="3145" y="15554"/>
                        <a:pt x="3059" y="15707"/>
                        <a:pt x="2916" y="15821"/>
                      </a:cubicBezTo>
                      <a:cubicBezTo>
                        <a:pt x="144" y="16516"/>
                        <a:pt x="-1389" y="20298"/>
                        <a:pt x="1725" y="22108"/>
                      </a:cubicBezTo>
                      <a:cubicBezTo>
                        <a:pt x="7479" y="43825"/>
                        <a:pt x="23852" y="63532"/>
                        <a:pt x="44864" y="71600"/>
                      </a:cubicBezTo>
                      <a:cubicBezTo>
                        <a:pt x="72220" y="82115"/>
                        <a:pt x="102405" y="73324"/>
                        <a:pt x="118654" y="48968"/>
                      </a:cubicBezTo>
                      <a:cubicBezTo>
                        <a:pt x="121340" y="44939"/>
                        <a:pt x="123893" y="40539"/>
                        <a:pt x="125341" y="35881"/>
                      </a:cubicBezTo>
                      <a:cubicBezTo>
                        <a:pt x="125817" y="34338"/>
                        <a:pt x="126084" y="32842"/>
                        <a:pt x="126293" y="31242"/>
                      </a:cubicBezTo>
                      <a:cubicBezTo>
                        <a:pt x="126313" y="31099"/>
                        <a:pt x="126360" y="30804"/>
                        <a:pt x="126417" y="30471"/>
                      </a:cubicBezTo>
                      <a:cubicBezTo>
                        <a:pt x="126474" y="30394"/>
                        <a:pt x="126560" y="30337"/>
                        <a:pt x="126617" y="30261"/>
                      </a:cubicBezTo>
                      <a:cubicBezTo>
                        <a:pt x="127817" y="28623"/>
                        <a:pt x="126627" y="26080"/>
                        <a:pt x="124798" y="25394"/>
                      </a:cubicBezTo>
                      <a:close/>
                      <a:moveTo>
                        <a:pt x="43073" y="13897"/>
                      </a:moveTo>
                      <a:cubicBezTo>
                        <a:pt x="48531" y="12354"/>
                        <a:pt x="54361" y="10811"/>
                        <a:pt x="60066" y="11773"/>
                      </a:cubicBezTo>
                      <a:cubicBezTo>
                        <a:pt x="66362" y="12830"/>
                        <a:pt x="70486" y="17983"/>
                        <a:pt x="75801" y="21050"/>
                      </a:cubicBezTo>
                      <a:cubicBezTo>
                        <a:pt x="77259" y="21889"/>
                        <a:pt x="79373" y="21212"/>
                        <a:pt x="80116" y="19736"/>
                      </a:cubicBezTo>
                      <a:cubicBezTo>
                        <a:pt x="88965" y="11640"/>
                        <a:pt x="96461" y="13164"/>
                        <a:pt x="105948" y="19831"/>
                      </a:cubicBezTo>
                      <a:cubicBezTo>
                        <a:pt x="108625" y="21717"/>
                        <a:pt x="112263" y="24860"/>
                        <a:pt x="116083" y="26851"/>
                      </a:cubicBezTo>
                      <a:cubicBezTo>
                        <a:pt x="112444" y="27937"/>
                        <a:pt x="108825" y="29232"/>
                        <a:pt x="105234" y="30128"/>
                      </a:cubicBezTo>
                      <a:cubicBezTo>
                        <a:pt x="99195" y="31623"/>
                        <a:pt x="92956" y="32414"/>
                        <a:pt x="86746" y="32699"/>
                      </a:cubicBezTo>
                      <a:cubicBezTo>
                        <a:pt x="73649" y="33299"/>
                        <a:pt x="60533" y="31509"/>
                        <a:pt x="47750" y="28756"/>
                      </a:cubicBezTo>
                      <a:cubicBezTo>
                        <a:pt x="37578" y="26565"/>
                        <a:pt x="26471" y="23755"/>
                        <a:pt x="16337" y="20260"/>
                      </a:cubicBezTo>
                      <a:cubicBezTo>
                        <a:pt x="25433" y="19498"/>
                        <a:pt x="34587" y="16288"/>
                        <a:pt x="43073" y="13897"/>
                      </a:cubicBezTo>
                      <a:close/>
                      <a:moveTo>
                        <a:pt x="110587" y="45663"/>
                      </a:moveTo>
                      <a:cubicBezTo>
                        <a:pt x="101509" y="58684"/>
                        <a:pt x="87565" y="66942"/>
                        <a:pt x="71582" y="67609"/>
                      </a:cubicBezTo>
                      <a:cubicBezTo>
                        <a:pt x="42016" y="68847"/>
                        <a:pt x="23319" y="50216"/>
                        <a:pt x="10669" y="26746"/>
                      </a:cubicBezTo>
                      <a:cubicBezTo>
                        <a:pt x="22633" y="32604"/>
                        <a:pt x="35177" y="37252"/>
                        <a:pt x="48112" y="40415"/>
                      </a:cubicBezTo>
                      <a:cubicBezTo>
                        <a:pt x="61562" y="43691"/>
                        <a:pt x="75659" y="45387"/>
                        <a:pt x="89498" y="44444"/>
                      </a:cubicBezTo>
                      <a:cubicBezTo>
                        <a:pt x="97137" y="43929"/>
                        <a:pt x="106539" y="42644"/>
                        <a:pt x="114473" y="39224"/>
                      </a:cubicBezTo>
                      <a:cubicBezTo>
                        <a:pt x="113292" y="41415"/>
                        <a:pt x="112035" y="43587"/>
                        <a:pt x="110587" y="45663"/>
                      </a:cubicBezTo>
                      <a:close/>
                    </a:path>
                  </a:pathLst>
                </a:custGeom>
                <a:solidFill>
                  <a:srgbClr val="000000"/>
                </a:solidFill>
                <a:ln w="9525" cap="flat">
                  <a:noFill/>
                  <a:prstDash val="solid"/>
                  <a:miter/>
                </a:ln>
              </p:spPr>
              <p:txBody>
                <a:bodyPr rtlCol="0" anchor="ctr"/>
                <a:lstStyle/>
                <a:p>
                  <a:endParaRPr lang="en-US"/>
                </a:p>
              </p:txBody>
            </p:sp>
            <p:sp>
              <p:nvSpPr>
                <p:cNvPr id="34" name="צורה חופשית: צורה 33">
                  <a:extLst>
                    <a:ext uri="{FF2B5EF4-FFF2-40B4-BE49-F238E27FC236}">
                      <a16:creationId xmlns:a16="http://schemas.microsoft.com/office/drawing/2014/main" id="{78EAA8DD-C8BD-C765-6C40-7B8A0CBA2125}"/>
                    </a:ext>
                  </a:extLst>
                </p:cNvPr>
                <p:cNvSpPr/>
                <p:nvPr/>
              </p:nvSpPr>
              <p:spPr>
                <a:xfrm>
                  <a:off x="7051370" y="900130"/>
                  <a:ext cx="60786" cy="74978"/>
                </a:xfrm>
                <a:custGeom>
                  <a:avLst/>
                  <a:gdLst>
                    <a:gd name="connsiteX0" fmla="*/ 4347 w 60786"/>
                    <a:gd name="connsiteY0" fmla="*/ 69184 h 74978"/>
                    <a:gd name="connsiteX1" fmla="*/ 59288 w 60786"/>
                    <a:gd name="connsiteY1" fmla="*/ 58268 h 74978"/>
                    <a:gd name="connsiteX2" fmla="*/ 56954 w 60786"/>
                    <a:gd name="connsiteY2" fmla="*/ 43543 h 74978"/>
                    <a:gd name="connsiteX3" fmla="*/ 48324 w 60786"/>
                    <a:gd name="connsiteY3" fmla="*/ 27322 h 74978"/>
                    <a:gd name="connsiteX4" fmla="*/ 34361 w 60786"/>
                    <a:gd name="connsiteY4" fmla="*/ 1461 h 74978"/>
                    <a:gd name="connsiteX5" fmla="*/ 29093 w 60786"/>
                    <a:gd name="connsiteY5" fmla="*/ 1461 h 74978"/>
                    <a:gd name="connsiteX6" fmla="*/ 30894 w 60786"/>
                    <a:gd name="connsiteY6" fmla="*/ 17939 h 74978"/>
                    <a:gd name="connsiteX7" fmla="*/ 43038 w 60786"/>
                    <a:gd name="connsiteY7" fmla="*/ 42552 h 74978"/>
                    <a:gd name="connsiteX8" fmla="*/ 42800 w 60786"/>
                    <a:gd name="connsiteY8" fmla="*/ 50820 h 74978"/>
                    <a:gd name="connsiteX9" fmla="*/ 34199 w 60786"/>
                    <a:gd name="connsiteY9" fmla="*/ 55592 h 74978"/>
                    <a:gd name="connsiteX10" fmla="*/ 13387 w 60786"/>
                    <a:gd name="connsiteY10" fmla="*/ 53696 h 74978"/>
                    <a:gd name="connsiteX11" fmla="*/ 4347 w 60786"/>
                    <a:gd name="connsiteY11" fmla="*/ 69184 h 7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786" h="74978">
                      <a:moveTo>
                        <a:pt x="4347" y="69184"/>
                      </a:moveTo>
                      <a:cubicBezTo>
                        <a:pt x="20949" y="78890"/>
                        <a:pt x="49210" y="77147"/>
                        <a:pt x="59288" y="58268"/>
                      </a:cubicBezTo>
                      <a:cubicBezTo>
                        <a:pt x="62316" y="52582"/>
                        <a:pt x="60354" y="48277"/>
                        <a:pt x="56954" y="43543"/>
                      </a:cubicBezTo>
                      <a:cubicBezTo>
                        <a:pt x="53392" y="38580"/>
                        <a:pt x="50896" y="32827"/>
                        <a:pt x="48324" y="27322"/>
                      </a:cubicBezTo>
                      <a:cubicBezTo>
                        <a:pt x="44171" y="18406"/>
                        <a:pt x="39828" y="9167"/>
                        <a:pt x="34361" y="1461"/>
                      </a:cubicBezTo>
                      <a:cubicBezTo>
                        <a:pt x="32941" y="-539"/>
                        <a:pt x="30532" y="-434"/>
                        <a:pt x="29093" y="1461"/>
                      </a:cubicBezTo>
                      <a:cubicBezTo>
                        <a:pt x="25017" y="6824"/>
                        <a:pt x="28322" y="12386"/>
                        <a:pt x="30894" y="17939"/>
                      </a:cubicBezTo>
                      <a:cubicBezTo>
                        <a:pt x="34742" y="26245"/>
                        <a:pt x="39371" y="34170"/>
                        <a:pt x="43038" y="42552"/>
                      </a:cubicBezTo>
                      <a:cubicBezTo>
                        <a:pt x="44886" y="46762"/>
                        <a:pt x="46419" y="47934"/>
                        <a:pt x="42800" y="50820"/>
                      </a:cubicBezTo>
                      <a:cubicBezTo>
                        <a:pt x="40209" y="52868"/>
                        <a:pt x="37342" y="54573"/>
                        <a:pt x="34199" y="55592"/>
                      </a:cubicBezTo>
                      <a:cubicBezTo>
                        <a:pt x="27169" y="57878"/>
                        <a:pt x="19825" y="57325"/>
                        <a:pt x="13387" y="53696"/>
                      </a:cubicBezTo>
                      <a:cubicBezTo>
                        <a:pt x="3338" y="48029"/>
                        <a:pt x="-5625" y="63355"/>
                        <a:pt x="4347" y="69184"/>
                      </a:cubicBezTo>
                      <a:close/>
                    </a:path>
                  </a:pathLst>
                </a:custGeom>
                <a:solidFill>
                  <a:srgbClr val="000000"/>
                </a:solidFill>
                <a:ln w="9525" cap="flat">
                  <a:noFill/>
                  <a:prstDash val="solid"/>
                  <a:miter/>
                </a:ln>
              </p:spPr>
              <p:txBody>
                <a:bodyPr rtlCol="0" anchor="ctr"/>
                <a:lstStyle/>
                <a:p>
                  <a:endParaRPr lang="en-US"/>
                </a:p>
              </p:txBody>
            </p:sp>
            <p:sp>
              <p:nvSpPr>
                <p:cNvPr id="35" name="צורה חופשית: צורה 34">
                  <a:extLst>
                    <a:ext uri="{FF2B5EF4-FFF2-40B4-BE49-F238E27FC236}">
                      <a16:creationId xmlns:a16="http://schemas.microsoft.com/office/drawing/2014/main" id="{1B30D9A6-7341-26ED-45CA-CD785EA908C7}"/>
                    </a:ext>
                  </a:extLst>
                </p:cNvPr>
                <p:cNvSpPr/>
                <p:nvPr/>
              </p:nvSpPr>
              <p:spPr>
                <a:xfrm>
                  <a:off x="6925389" y="797705"/>
                  <a:ext cx="101705" cy="40302"/>
                </a:xfrm>
                <a:custGeom>
                  <a:avLst/>
                  <a:gdLst>
                    <a:gd name="connsiteX0" fmla="*/ 47871 w 101705"/>
                    <a:gd name="connsiteY0" fmla="*/ 13123 h 40302"/>
                    <a:gd name="connsiteX1" fmla="*/ 74884 w 101705"/>
                    <a:gd name="connsiteY1" fmla="*/ 19142 h 40302"/>
                    <a:gd name="connsiteX2" fmla="*/ 85094 w 101705"/>
                    <a:gd name="connsiteY2" fmla="*/ 25629 h 40302"/>
                    <a:gd name="connsiteX3" fmla="*/ 92800 w 101705"/>
                    <a:gd name="connsiteY3" fmla="*/ 34449 h 40302"/>
                    <a:gd name="connsiteX4" fmla="*/ 101030 w 101705"/>
                    <a:gd name="connsiteY4" fmla="*/ 32277 h 40302"/>
                    <a:gd name="connsiteX5" fmla="*/ 85637 w 101705"/>
                    <a:gd name="connsiteY5" fmla="*/ 10703 h 40302"/>
                    <a:gd name="connsiteX6" fmla="*/ 52233 w 101705"/>
                    <a:gd name="connsiteY6" fmla="*/ 178 h 40302"/>
                    <a:gd name="connsiteX7" fmla="*/ 1332 w 101705"/>
                    <a:gd name="connsiteY7" fmla="*/ 31134 h 40302"/>
                    <a:gd name="connsiteX8" fmla="*/ 8790 w 101705"/>
                    <a:gd name="connsiteY8" fmla="*/ 38592 h 40302"/>
                    <a:gd name="connsiteX9" fmla="*/ 47871 w 101705"/>
                    <a:gd name="connsiteY9" fmla="*/ 13123 h 4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705" h="40302">
                      <a:moveTo>
                        <a:pt x="47871" y="13123"/>
                      </a:moveTo>
                      <a:cubicBezTo>
                        <a:pt x="57786" y="11217"/>
                        <a:pt x="66530" y="13780"/>
                        <a:pt x="74884" y="19142"/>
                      </a:cubicBezTo>
                      <a:cubicBezTo>
                        <a:pt x="78256" y="21314"/>
                        <a:pt x="81885" y="23209"/>
                        <a:pt x="85094" y="25629"/>
                      </a:cubicBezTo>
                      <a:cubicBezTo>
                        <a:pt x="88419" y="28143"/>
                        <a:pt x="89762" y="31772"/>
                        <a:pt x="92800" y="34449"/>
                      </a:cubicBezTo>
                      <a:cubicBezTo>
                        <a:pt x="95715" y="37021"/>
                        <a:pt x="99706" y="35840"/>
                        <a:pt x="101030" y="32277"/>
                      </a:cubicBezTo>
                      <a:cubicBezTo>
                        <a:pt x="104687" y="22381"/>
                        <a:pt x="92619" y="14980"/>
                        <a:pt x="85637" y="10703"/>
                      </a:cubicBezTo>
                      <a:cubicBezTo>
                        <a:pt x="74960" y="4169"/>
                        <a:pt x="65197" y="-1041"/>
                        <a:pt x="52233" y="178"/>
                      </a:cubicBezTo>
                      <a:cubicBezTo>
                        <a:pt x="31202" y="2150"/>
                        <a:pt x="14476" y="15561"/>
                        <a:pt x="1332" y="31134"/>
                      </a:cubicBezTo>
                      <a:cubicBezTo>
                        <a:pt x="-2993" y="36259"/>
                        <a:pt x="4208" y="43688"/>
                        <a:pt x="8790" y="38592"/>
                      </a:cubicBezTo>
                      <a:cubicBezTo>
                        <a:pt x="19439" y="26734"/>
                        <a:pt x="31783" y="16199"/>
                        <a:pt x="47871" y="13123"/>
                      </a:cubicBezTo>
                      <a:close/>
                    </a:path>
                  </a:pathLst>
                </a:custGeom>
                <a:solidFill>
                  <a:srgbClr val="000000"/>
                </a:solidFill>
                <a:ln w="9525" cap="flat">
                  <a:noFill/>
                  <a:prstDash val="solid"/>
                  <a:miter/>
                </a:ln>
              </p:spPr>
              <p:txBody>
                <a:bodyPr rtlCol="0" anchor="ctr"/>
                <a:lstStyle/>
                <a:p>
                  <a:endParaRPr lang="en-US"/>
                </a:p>
              </p:txBody>
            </p:sp>
            <p:sp>
              <p:nvSpPr>
                <p:cNvPr id="36" name="צורה חופשית: צורה 35">
                  <a:extLst>
                    <a:ext uri="{FF2B5EF4-FFF2-40B4-BE49-F238E27FC236}">
                      <a16:creationId xmlns:a16="http://schemas.microsoft.com/office/drawing/2014/main" id="{C42B9E57-8750-F7A3-CC16-F6E46C7ECCD7}"/>
                    </a:ext>
                  </a:extLst>
                </p:cNvPr>
                <p:cNvSpPr/>
                <p:nvPr/>
              </p:nvSpPr>
              <p:spPr>
                <a:xfrm>
                  <a:off x="7111186" y="801250"/>
                  <a:ext cx="70232" cy="47115"/>
                </a:xfrm>
                <a:custGeom>
                  <a:avLst/>
                  <a:gdLst>
                    <a:gd name="connsiteX0" fmla="*/ 8482 w 70232"/>
                    <a:gd name="connsiteY0" fmla="*/ 19541 h 47115"/>
                    <a:gd name="connsiteX1" fmla="*/ 43953 w 70232"/>
                    <a:gd name="connsiteY1" fmla="*/ 17798 h 47115"/>
                    <a:gd name="connsiteX2" fmla="*/ 55393 w 70232"/>
                    <a:gd name="connsiteY2" fmla="*/ 32009 h 47115"/>
                    <a:gd name="connsiteX3" fmla="*/ 62613 w 70232"/>
                    <a:gd name="connsiteY3" fmla="*/ 46611 h 47115"/>
                    <a:gd name="connsiteX4" fmla="*/ 67299 w 70232"/>
                    <a:gd name="connsiteY4" fmla="*/ 46011 h 47115"/>
                    <a:gd name="connsiteX5" fmla="*/ 65480 w 70232"/>
                    <a:gd name="connsiteY5" fmla="*/ 22827 h 47115"/>
                    <a:gd name="connsiteX6" fmla="*/ 45801 w 70232"/>
                    <a:gd name="connsiteY6" fmla="*/ 4110 h 47115"/>
                    <a:gd name="connsiteX7" fmla="*/ 500 w 70232"/>
                    <a:gd name="connsiteY7" fmla="*/ 14874 h 47115"/>
                    <a:gd name="connsiteX8" fmla="*/ 8482 w 70232"/>
                    <a:gd name="connsiteY8" fmla="*/ 19541 h 4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32" h="47115">
                      <a:moveTo>
                        <a:pt x="8482" y="19541"/>
                      </a:moveTo>
                      <a:cubicBezTo>
                        <a:pt x="15702" y="9130"/>
                        <a:pt x="34923" y="11883"/>
                        <a:pt x="43953" y="17798"/>
                      </a:cubicBezTo>
                      <a:cubicBezTo>
                        <a:pt x="49182" y="21217"/>
                        <a:pt x="53078" y="26218"/>
                        <a:pt x="55393" y="32009"/>
                      </a:cubicBezTo>
                      <a:cubicBezTo>
                        <a:pt x="57479" y="37229"/>
                        <a:pt x="57221" y="43563"/>
                        <a:pt x="62613" y="46611"/>
                      </a:cubicBezTo>
                      <a:cubicBezTo>
                        <a:pt x="64127" y="47468"/>
                        <a:pt x="66051" y="47211"/>
                        <a:pt x="67299" y="46011"/>
                      </a:cubicBezTo>
                      <a:cubicBezTo>
                        <a:pt x="73328" y="40153"/>
                        <a:pt x="68709" y="29161"/>
                        <a:pt x="65480" y="22827"/>
                      </a:cubicBezTo>
                      <a:cubicBezTo>
                        <a:pt x="61289" y="14597"/>
                        <a:pt x="54135" y="7987"/>
                        <a:pt x="45801" y="4110"/>
                      </a:cubicBezTo>
                      <a:cubicBezTo>
                        <a:pt x="31056" y="-2757"/>
                        <a:pt x="8158" y="-2186"/>
                        <a:pt x="500" y="14874"/>
                      </a:cubicBezTo>
                      <a:cubicBezTo>
                        <a:pt x="-1919" y="20274"/>
                        <a:pt x="5044" y="24494"/>
                        <a:pt x="8482" y="19541"/>
                      </a:cubicBezTo>
                      <a:close/>
                    </a:path>
                  </a:pathLst>
                </a:custGeom>
                <a:solidFill>
                  <a:srgbClr val="000000"/>
                </a:solidFill>
                <a:ln w="9525" cap="flat">
                  <a:noFill/>
                  <a:prstDash val="solid"/>
                  <a:miter/>
                </a:ln>
              </p:spPr>
              <p:txBody>
                <a:bodyPr rtlCol="0" anchor="ctr"/>
                <a:lstStyle/>
                <a:p>
                  <a:endParaRPr lang="en-US"/>
                </a:p>
              </p:txBody>
            </p:sp>
            <p:sp>
              <p:nvSpPr>
                <p:cNvPr id="37" name="צורה חופשית: צורה 36">
                  <a:extLst>
                    <a:ext uri="{FF2B5EF4-FFF2-40B4-BE49-F238E27FC236}">
                      <a16:creationId xmlns:a16="http://schemas.microsoft.com/office/drawing/2014/main" id="{089B168B-9BD8-42A2-981F-1122F11141BA}"/>
                    </a:ext>
                  </a:extLst>
                </p:cNvPr>
                <p:cNvSpPr/>
                <p:nvPr/>
              </p:nvSpPr>
              <p:spPr>
                <a:xfrm>
                  <a:off x="7110448" y="863687"/>
                  <a:ext cx="74374" cy="63233"/>
                </a:xfrm>
                <a:custGeom>
                  <a:avLst/>
                  <a:gdLst>
                    <a:gd name="connsiteX0" fmla="*/ 67876 w 74374"/>
                    <a:gd name="connsiteY0" fmla="*/ 6195 h 63233"/>
                    <a:gd name="connsiteX1" fmla="*/ 55541 w 74374"/>
                    <a:gd name="connsiteY1" fmla="*/ 16101 h 63233"/>
                    <a:gd name="connsiteX2" fmla="*/ 59455 w 74374"/>
                    <a:gd name="connsiteY2" fmla="*/ 5919 h 63233"/>
                    <a:gd name="connsiteX3" fmla="*/ 50350 w 74374"/>
                    <a:gd name="connsiteY3" fmla="*/ 3414 h 63233"/>
                    <a:gd name="connsiteX4" fmla="*/ 45273 w 74374"/>
                    <a:gd name="connsiteY4" fmla="*/ 13863 h 63233"/>
                    <a:gd name="connsiteX5" fmla="*/ 43787 w 74374"/>
                    <a:gd name="connsiteY5" fmla="*/ 15092 h 63233"/>
                    <a:gd name="connsiteX6" fmla="*/ 27432 w 74374"/>
                    <a:gd name="connsiteY6" fmla="*/ 14663 h 63233"/>
                    <a:gd name="connsiteX7" fmla="*/ 48 w 74374"/>
                    <a:gd name="connsiteY7" fmla="*/ 37733 h 63233"/>
                    <a:gd name="connsiteX8" fmla="*/ 6096 w 74374"/>
                    <a:gd name="connsiteY8" fmla="*/ 41200 h 63233"/>
                    <a:gd name="connsiteX9" fmla="*/ 10907 w 74374"/>
                    <a:gd name="connsiteY9" fmla="*/ 36961 h 63233"/>
                    <a:gd name="connsiteX10" fmla="*/ 11554 w 74374"/>
                    <a:gd name="connsiteY10" fmla="*/ 43562 h 63233"/>
                    <a:gd name="connsiteX11" fmla="*/ 26242 w 74374"/>
                    <a:gd name="connsiteY11" fmla="*/ 62612 h 63233"/>
                    <a:gd name="connsiteX12" fmla="*/ 44397 w 74374"/>
                    <a:gd name="connsiteY12" fmla="*/ 51468 h 63233"/>
                    <a:gd name="connsiteX13" fmla="*/ 42006 w 74374"/>
                    <a:gd name="connsiteY13" fmla="*/ 27036 h 63233"/>
                    <a:gd name="connsiteX14" fmla="*/ 42044 w 74374"/>
                    <a:gd name="connsiteY14" fmla="*/ 26874 h 63233"/>
                    <a:gd name="connsiteX15" fmla="*/ 43434 w 74374"/>
                    <a:gd name="connsiteY15" fmla="*/ 26693 h 63233"/>
                    <a:gd name="connsiteX16" fmla="*/ 59656 w 74374"/>
                    <a:gd name="connsiteY16" fmla="*/ 25855 h 63233"/>
                    <a:gd name="connsiteX17" fmla="*/ 74200 w 74374"/>
                    <a:gd name="connsiteY17" fmla="*/ 8872 h 63233"/>
                    <a:gd name="connsiteX18" fmla="*/ 67876 w 74374"/>
                    <a:gd name="connsiteY18" fmla="*/ 6195 h 6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374" h="63233">
                      <a:moveTo>
                        <a:pt x="67876" y="6195"/>
                      </a:moveTo>
                      <a:cubicBezTo>
                        <a:pt x="64809" y="12311"/>
                        <a:pt x="60599" y="15273"/>
                        <a:pt x="55541" y="16101"/>
                      </a:cubicBezTo>
                      <a:cubicBezTo>
                        <a:pt x="57436" y="12977"/>
                        <a:pt x="58808" y="9548"/>
                        <a:pt x="59455" y="5919"/>
                      </a:cubicBezTo>
                      <a:cubicBezTo>
                        <a:pt x="60513" y="4"/>
                        <a:pt x="51550" y="-2587"/>
                        <a:pt x="50350" y="3414"/>
                      </a:cubicBezTo>
                      <a:cubicBezTo>
                        <a:pt x="49569" y="7319"/>
                        <a:pt x="48035" y="10939"/>
                        <a:pt x="45273" y="13863"/>
                      </a:cubicBezTo>
                      <a:cubicBezTo>
                        <a:pt x="44835" y="14320"/>
                        <a:pt x="44301" y="14701"/>
                        <a:pt x="43787" y="15092"/>
                      </a:cubicBezTo>
                      <a:cubicBezTo>
                        <a:pt x="38415" y="13854"/>
                        <a:pt x="32881" y="13939"/>
                        <a:pt x="27432" y="14663"/>
                      </a:cubicBezTo>
                      <a:cubicBezTo>
                        <a:pt x="15907" y="16187"/>
                        <a:pt x="-1019" y="23702"/>
                        <a:pt x="48" y="37733"/>
                      </a:cubicBezTo>
                      <a:cubicBezTo>
                        <a:pt x="258" y="40476"/>
                        <a:pt x="3410" y="43124"/>
                        <a:pt x="6096" y="41200"/>
                      </a:cubicBezTo>
                      <a:cubicBezTo>
                        <a:pt x="7868" y="39923"/>
                        <a:pt x="9411" y="38457"/>
                        <a:pt x="10907" y="36961"/>
                      </a:cubicBezTo>
                      <a:cubicBezTo>
                        <a:pt x="10907" y="39352"/>
                        <a:pt x="11145" y="41657"/>
                        <a:pt x="11554" y="43562"/>
                      </a:cubicBezTo>
                      <a:cubicBezTo>
                        <a:pt x="13240" y="51277"/>
                        <a:pt x="18222" y="60145"/>
                        <a:pt x="26242" y="62612"/>
                      </a:cubicBezTo>
                      <a:cubicBezTo>
                        <a:pt x="34576" y="65184"/>
                        <a:pt x="42244" y="59440"/>
                        <a:pt x="44397" y="51468"/>
                      </a:cubicBezTo>
                      <a:cubicBezTo>
                        <a:pt x="46692" y="42991"/>
                        <a:pt x="43082" y="35294"/>
                        <a:pt x="42006" y="27036"/>
                      </a:cubicBezTo>
                      <a:cubicBezTo>
                        <a:pt x="42006" y="26979"/>
                        <a:pt x="42044" y="26931"/>
                        <a:pt x="42044" y="26874"/>
                      </a:cubicBezTo>
                      <a:cubicBezTo>
                        <a:pt x="42511" y="26865"/>
                        <a:pt x="42968" y="26798"/>
                        <a:pt x="43434" y="26693"/>
                      </a:cubicBezTo>
                      <a:cubicBezTo>
                        <a:pt x="48873" y="27551"/>
                        <a:pt x="53874" y="28513"/>
                        <a:pt x="59656" y="25855"/>
                      </a:cubicBezTo>
                      <a:cubicBezTo>
                        <a:pt x="66771" y="22578"/>
                        <a:pt x="71752" y="16159"/>
                        <a:pt x="74200" y="8872"/>
                      </a:cubicBezTo>
                      <a:cubicBezTo>
                        <a:pt x="75448" y="5176"/>
                        <a:pt x="69647" y="2681"/>
                        <a:pt x="67876" y="6195"/>
                      </a:cubicBezTo>
                      <a:close/>
                    </a:path>
                  </a:pathLst>
                </a:custGeom>
                <a:solidFill>
                  <a:srgbClr val="000000"/>
                </a:solidFill>
                <a:ln w="9525" cap="flat">
                  <a:noFill/>
                  <a:prstDash val="solid"/>
                  <a:miter/>
                </a:ln>
              </p:spPr>
              <p:txBody>
                <a:bodyPr rtlCol="0" anchor="ctr"/>
                <a:lstStyle/>
                <a:p>
                  <a:endParaRPr lang="en-US"/>
                </a:p>
              </p:txBody>
            </p:sp>
            <p:sp>
              <p:nvSpPr>
                <p:cNvPr id="38" name="צורה חופשית: צורה 37">
                  <a:extLst>
                    <a:ext uri="{FF2B5EF4-FFF2-40B4-BE49-F238E27FC236}">
                      <a16:creationId xmlns:a16="http://schemas.microsoft.com/office/drawing/2014/main" id="{D47DEE10-2E33-CB09-9381-76669FFF1F3E}"/>
                    </a:ext>
                  </a:extLst>
                </p:cNvPr>
                <p:cNvSpPr/>
                <p:nvPr/>
              </p:nvSpPr>
              <p:spPr>
                <a:xfrm>
                  <a:off x="6936461" y="864207"/>
                  <a:ext cx="83137" cy="64702"/>
                </a:xfrm>
                <a:custGeom>
                  <a:avLst/>
                  <a:gdLst>
                    <a:gd name="connsiteX0" fmla="*/ 69841 w 83137"/>
                    <a:gd name="connsiteY0" fmla="*/ 30783 h 64702"/>
                    <a:gd name="connsiteX1" fmla="*/ 77080 w 83137"/>
                    <a:gd name="connsiteY1" fmla="*/ 35765 h 64702"/>
                    <a:gd name="connsiteX2" fmla="*/ 83129 w 83137"/>
                    <a:gd name="connsiteY2" fmla="*/ 32298 h 64702"/>
                    <a:gd name="connsiteX3" fmla="*/ 51401 w 83137"/>
                    <a:gd name="connsiteY3" fmla="*/ 11657 h 64702"/>
                    <a:gd name="connsiteX4" fmla="*/ 33408 w 83137"/>
                    <a:gd name="connsiteY4" fmla="*/ 13867 h 64702"/>
                    <a:gd name="connsiteX5" fmla="*/ 31379 w 83137"/>
                    <a:gd name="connsiteY5" fmla="*/ 12638 h 64702"/>
                    <a:gd name="connsiteX6" fmla="*/ 25083 w 83137"/>
                    <a:gd name="connsiteY6" fmla="*/ 3294 h 64702"/>
                    <a:gd name="connsiteX7" fmla="*/ 15978 w 83137"/>
                    <a:gd name="connsiteY7" fmla="*/ 5809 h 64702"/>
                    <a:gd name="connsiteX8" fmla="*/ 21712 w 83137"/>
                    <a:gd name="connsiteY8" fmla="*/ 16153 h 64702"/>
                    <a:gd name="connsiteX9" fmla="*/ 6395 w 83137"/>
                    <a:gd name="connsiteY9" fmla="*/ 7695 h 64702"/>
                    <a:gd name="connsiteX10" fmla="*/ 414 w 83137"/>
                    <a:gd name="connsiteY10" fmla="*/ 11190 h 64702"/>
                    <a:gd name="connsiteX11" fmla="*/ 17121 w 83137"/>
                    <a:gd name="connsiteY11" fmla="*/ 25935 h 64702"/>
                    <a:gd name="connsiteX12" fmla="*/ 34666 w 83137"/>
                    <a:gd name="connsiteY12" fmla="*/ 25354 h 64702"/>
                    <a:gd name="connsiteX13" fmla="*/ 38304 w 83137"/>
                    <a:gd name="connsiteY13" fmla="*/ 25145 h 64702"/>
                    <a:gd name="connsiteX14" fmla="*/ 57097 w 83137"/>
                    <a:gd name="connsiteY14" fmla="*/ 64502 h 64702"/>
                    <a:gd name="connsiteX15" fmla="*/ 69841 w 83137"/>
                    <a:gd name="connsiteY15" fmla="*/ 30783 h 6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137" h="64702">
                      <a:moveTo>
                        <a:pt x="69841" y="30783"/>
                      </a:moveTo>
                      <a:cubicBezTo>
                        <a:pt x="72127" y="32507"/>
                        <a:pt x="74404" y="34269"/>
                        <a:pt x="77080" y="35765"/>
                      </a:cubicBezTo>
                      <a:cubicBezTo>
                        <a:pt x="79585" y="37156"/>
                        <a:pt x="83348" y="35441"/>
                        <a:pt x="83129" y="32298"/>
                      </a:cubicBezTo>
                      <a:cubicBezTo>
                        <a:pt x="82100" y="17391"/>
                        <a:pt x="63898" y="12057"/>
                        <a:pt x="51401" y="11657"/>
                      </a:cubicBezTo>
                      <a:cubicBezTo>
                        <a:pt x="45457" y="11467"/>
                        <a:pt x="39047" y="11914"/>
                        <a:pt x="33408" y="13867"/>
                      </a:cubicBezTo>
                      <a:cubicBezTo>
                        <a:pt x="32675" y="13486"/>
                        <a:pt x="31951" y="13105"/>
                        <a:pt x="31379" y="12638"/>
                      </a:cubicBezTo>
                      <a:cubicBezTo>
                        <a:pt x="28389" y="10200"/>
                        <a:pt x="26236" y="6961"/>
                        <a:pt x="25083" y="3294"/>
                      </a:cubicBezTo>
                      <a:cubicBezTo>
                        <a:pt x="23264" y="-2468"/>
                        <a:pt x="14254" y="-59"/>
                        <a:pt x="15978" y="5809"/>
                      </a:cubicBezTo>
                      <a:cubicBezTo>
                        <a:pt x="17111" y="9638"/>
                        <a:pt x="19188" y="13076"/>
                        <a:pt x="21712" y="16153"/>
                      </a:cubicBezTo>
                      <a:cubicBezTo>
                        <a:pt x="15854" y="16153"/>
                        <a:pt x="10520" y="13934"/>
                        <a:pt x="6395" y="7695"/>
                      </a:cubicBezTo>
                      <a:cubicBezTo>
                        <a:pt x="3919" y="3951"/>
                        <a:pt x="-1539" y="7180"/>
                        <a:pt x="414" y="11190"/>
                      </a:cubicBezTo>
                      <a:cubicBezTo>
                        <a:pt x="3767" y="18077"/>
                        <a:pt x="9824" y="23449"/>
                        <a:pt x="17121" y="25935"/>
                      </a:cubicBezTo>
                      <a:cubicBezTo>
                        <a:pt x="23512" y="28116"/>
                        <a:pt x="28893" y="26735"/>
                        <a:pt x="34666" y="25354"/>
                      </a:cubicBezTo>
                      <a:cubicBezTo>
                        <a:pt x="35932" y="25602"/>
                        <a:pt x="37161" y="25564"/>
                        <a:pt x="38304" y="25145"/>
                      </a:cubicBezTo>
                      <a:cubicBezTo>
                        <a:pt x="36066" y="37098"/>
                        <a:pt x="39152" y="67455"/>
                        <a:pt x="57097" y="64502"/>
                      </a:cubicBezTo>
                      <a:cubicBezTo>
                        <a:pt x="70603" y="62283"/>
                        <a:pt x="72137" y="44480"/>
                        <a:pt x="69841" y="30783"/>
                      </a:cubicBezTo>
                      <a:close/>
                    </a:path>
                  </a:pathLst>
                </a:custGeom>
                <a:solidFill>
                  <a:srgbClr val="000000"/>
                </a:solidFill>
                <a:ln w="9525" cap="flat">
                  <a:noFill/>
                  <a:prstDash val="solid"/>
                  <a:miter/>
                </a:ln>
              </p:spPr>
              <p:txBody>
                <a:bodyPr rtlCol="0" anchor="ctr"/>
                <a:lstStyle/>
                <a:p>
                  <a:endParaRPr lang="en-US"/>
                </a:p>
              </p:txBody>
            </p:sp>
          </p:grpSp>
        </p:grpSp>
      </p:grpSp>
    </p:spTree>
    <p:extLst>
      <p:ext uri="{BB962C8B-B14F-4D97-AF65-F5344CB8AC3E}">
        <p14:creationId xmlns:p14="http://schemas.microsoft.com/office/powerpoint/2010/main" val="1245131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Customer Feedback: How to Collect and What to Do With It | Blog | Hiver™">
            <a:extLst>
              <a:ext uri="{FF2B5EF4-FFF2-40B4-BE49-F238E27FC236}">
                <a16:creationId xmlns:a16="http://schemas.microsoft.com/office/drawing/2014/main" id="{EEA4C094-CB42-D770-A5AA-DA3C8049AC8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5860"/>
                    </a14:imgEffect>
                  </a14:imgLayer>
                </a14:imgProps>
              </a:ext>
              <a:ext uri="{28A0092B-C50C-407E-A947-70E740481C1C}">
                <a14:useLocalDpi xmlns:a14="http://schemas.microsoft.com/office/drawing/2010/main" val="0"/>
              </a:ext>
            </a:extLst>
          </a:blip>
          <a:srcRect/>
          <a:stretch>
            <a:fillRect/>
          </a:stretch>
        </p:blipFill>
        <p:spPr bwMode="auto">
          <a:xfrm>
            <a:off x="317875" y="2825672"/>
            <a:ext cx="4348044" cy="2874577"/>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C734DCA7-B65E-4D57-915C-7E05112E6709}"/>
              </a:ext>
            </a:extLst>
          </p:cNvPr>
          <p:cNvSpPr/>
          <p:nvPr/>
        </p:nvSpPr>
        <p:spPr>
          <a:xfrm>
            <a:off x="2890890" y="0"/>
            <a:ext cx="2795206" cy="6857998"/>
          </a:xfrm>
          <a:prstGeom prst="rect">
            <a:avLst/>
          </a:prstGeom>
          <a:gradFill flip="none" rotWithShape="1">
            <a:gsLst>
              <a:gs pos="0">
                <a:srgbClr val="EFEDEE">
                  <a:alpha val="0"/>
                </a:srgbClr>
              </a:gs>
              <a:gs pos="67000">
                <a:schemeClr val="bg2"/>
              </a:gs>
              <a:gs pos="100000">
                <a:schemeClr val="bg2">
                  <a:lumMod val="9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 name="Title 1">
            <a:extLst>
              <a:ext uri="{FF2B5EF4-FFF2-40B4-BE49-F238E27FC236}">
                <a16:creationId xmlns:a16="http://schemas.microsoft.com/office/drawing/2014/main" id="{2C2BFAE1-45D3-4B3B-81D2-0BF25FA84FB8}"/>
              </a:ext>
            </a:extLst>
          </p:cNvPr>
          <p:cNvSpPr>
            <a:spLocks noGrp="1"/>
          </p:cNvSpPr>
          <p:nvPr>
            <p:ph type="title" idx="4294967295"/>
          </p:nvPr>
        </p:nvSpPr>
        <p:spPr>
          <a:xfrm>
            <a:off x="324864" y="303580"/>
            <a:ext cx="4886325" cy="923330"/>
          </a:xfrm>
          <a:prstGeom prst="rect">
            <a:avLst/>
          </a:prstGeom>
        </p:spPr>
        <p:txBody>
          <a:bodyPr>
            <a:spAutoFit/>
          </a:bodyPr>
          <a:lstStyle/>
          <a:p>
            <a:r>
              <a:rPr lang="en-US" sz="6000" dirty="0"/>
              <a:t>Agenda</a:t>
            </a:r>
          </a:p>
        </p:txBody>
      </p:sp>
      <p:grpSp>
        <p:nvGrpSpPr>
          <p:cNvPr id="41" name="Group 40">
            <a:extLst>
              <a:ext uri="{FF2B5EF4-FFF2-40B4-BE49-F238E27FC236}">
                <a16:creationId xmlns:a16="http://schemas.microsoft.com/office/drawing/2014/main" id="{21E0A5C5-D7EA-4AE9-801B-97223753F73D}"/>
              </a:ext>
            </a:extLst>
          </p:cNvPr>
          <p:cNvGrpSpPr/>
          <p:nvPr/>
        </p:nvGrpSpPr>
        <p:grpSpPr>
          <a:xfrm>
            <a:off x="324863" y="1297200"/>
            <a:ext cx="4622451" cy="5469857"/>
            <a:chOff x="270775" y="2627766"/>
            <a:chExt cx="2999249" cy="5469857"/>
          </a:xfrm>
        </p:grpSpPr>
        <p:sp>
          <p:nvSpPr>
            <p:cNvPr id="42" name="TextBox 41">
              <a:extLst>
                <a:ext uri="{FF2B5EF4-FFF2-40B4-BE49-F238E27FC236}">
                  <a16:creationId xmlns:a16="http://schemas.microsoft.com/office/drawing/2014/main" id="{0A2F89B2-AE4B-4A94-92D3-A4D27B9133C2}"/>
                </a:ext>
              </a:extLst>
            </p:cNvPr>
            <p:cNvSpPr txBox="1"/>
            <p:nvPr/>
          </p:nvSpPr>
          <p:spPr>
            <a:xfrm>
              <a:off x="332936" y="2627766"/>
              <a:ext cx="2937088" cy="461665"/>
            </a:xfrm>
            <a:prstGeom prst="rect">
              <a:avLst/>
            </a:prstGeom>
            <a:noFill/>
          </p:spPr>
          <p:txBody>
            <a:bodyPr wrap="square" lIns="0" r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1">
                  <a:ln>
                    <a:noFill/>
                  </a:ln>
                  <a:solidFill>
                    <a:prstClr val="black"/>
                  </a:solidFill>
                  <a:effectLst/>
                  <a:uLnTx/>
                  <a:uFillTx/>
                  <a:latin typeface="Calibri" panose="020F0502020204030204"/>
                  <a:ea typeface="+mn-ea"/>
                  <a:cs typeface="+mn-cs"/>
                </a:rPr>
                <a:t>About us</a:t>
              </a:r>
            </a:p>
          </p:txBody>
        </p:sp>
        <p:sp>
          <p:nvSpPr>
            <p:cNvPr id="73" name="TextBox 72">
              <a:extLst>
                <a:ext uri="{FF2B5EF4-FFF2-40B4-BE49-F238E27FC236}">
                  <a16:creationId xmlns:a16="http://schemas.microsoft.com/office/drawing/2014/main" id="{28FA32B8-D61F-45CA-A9E7-BA77F2E08BD4}"/>
                </a:ext>
              </a:extLst>
            </p:cNvPr>
            <p:cNvSpPr txBox="1"/>
            <p:nvPr/>
          </p:nvSpPr>
          <p:spPr>
            <a:xfrm>
              <a:off x="270775" y="3050087"/>
              <a:ext cx="2929293" cy="5047536"/>
            </a:xfrm>
            <a:prstGeom prst="rect">
              <a:avLst/>
            </a:prstGeom>
            <a:noFill/>
          </p:spPr>
          <p:txBody>
            <a:bodyPr wrap="square" lIns="0" r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1">
                  <a:ln>
                    <a:noFill/>
                  </a:ln>
                  <a:solidFill>
                    <a:prstClr val="black">
                      <a:lumMod val="65000"/>
                      <a:lumOff val="35000"/>
                    </a:prstClr>
                  </a:solidFill>
                  <a:effectLst/>
                  <a:uLnTx/>
                  <a:uFillTx/>
                  <a:latin typeface="Calibri" panose="020F0502020204030204"/>
                  <a:ea typeface="+mn-ea"/>
                  <a:cs typeface="+mn-cs"/>
                </a:rPr>
                <a:t>We are two good friends who really like to travel. When we chose hotels, we knew that we could always rely on the opinions of previous visitors to choose the best hotel for us. Like us, many people use feedback, which can affect the success or lack of success of a hotel.</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1">
                <a:ln>
                  <a:noFill/>
                </a:ln>
                <a:solidFill>
                  <a:prstClr val="black">
                    <a:lumMod val="65000"/>
                    <a:lumOff val="35000"/>
                  </a:prstClr>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lumMod val="65000"/>
                    <a:lumOff val="35000"/>
                  </a:prstClr>
                </a:solidFill>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1">
                <a:ln>
                  <a:noFill/>
                </a:ln>
                <a:solidFill>
                  <a:prstClr val="black">
                    <a:lumMod val="65000"/>
                    <a:lumOff val="35000"/>
                  </a:prstClr>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lumMod val="65000"/>
                    <a:lumOff val="35000"/>
                  </a:prstClr>
                </a:solidFill>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lumMod val="65000"/>
                    <a:lumOff val="35000"/>
                  </a:prstClr>
                </a:solidFill>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lumMod val="65000"/>
                    <a:lumOff val="35000"/>
                  </a:prstClr>
                </a:solidFill>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1">
                <a:ln>
                  <a:noFill/>
                </a:ln>
                <a:solidFill>
                  <a:prstClr val="black">
                    <a:lumMod val="65000"/>
                    <a:lumOff val="35000"/>
                  </a:prstClr>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lumMod val="65000"/>
                    <a:lumOff val="35000"/>
                  </a:prstClr>
                </a:solidFill>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1">
                <a:ln>
                  <a:noFill/>
                </a:ln>
                <a:solidFill>
                  <a:prstClr val="black">
                    <a:lumMod val="65000"/>
                    <a:lumOff val="35000"/>
                  </a:prstClr>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lumMod val="65000"/>
                    <a:lumOff val="35000"/>
                  </a:prstClr>
                </a:solidFill>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lumMod val="65000"/>
                    <a:lumOff val="35000"/>
                  </a:prstClr>
                </a:solidFill>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lumMod val="65000"/>
                    <a:lumOff val="35000"/>
                  </a:prstClr>
                </a:solidFill>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lumMod val="65000"/>
                    <a:lumOff val="35000"/>
                  </a:prstClr>
                </a:solidFill>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noProof="1">
                <a:solidFill>
                  <a:prstClr val="black">
                    <a:lumMod val="65000"/>
                    <a:lumOff val="35000"/>
                  </a:prstClr>
                </a:solidFill>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1">
                  <a:ln>
                    <a:noFill/>
                  </a:ln>
                  <a:solidFill>
                    <a:prstClr val="black">
                      <a:lumMod val="65000"/>
                      <a:lumOff val="35000"/>
                    </a:prstClr>
                  </a:solidFill>
                  <a:effectLst/>
                  <a:uLnTx/>
                  <a:uFillTx/>
                  <a:latin typeface="Calibri" panose="020F0502020204030204"/>
                  <a:ea typeface="+mn-ea"/>
                  <a:cs typeface="+mn-cs"/>
                </a:rPr>
                <a:t>For example: if I arrive at a hotel and receive good service, I will leave positive feedback when a traveler sees my feedback along with options that the hotel offers, he can decide whether it is worth investing his money in a room in this hotel</a:t>
              </a:r>
            </a:p>
          </p:txBody>
        </p:sp>
      </p:grpSp>
      <p:cxnSp>
        <p:nvCxnSpPr>
          <p:cNvPr id="6" name="Straight Connector 3">
            <a:extLst>
              <a:ext uri="{FF2B5EF4-FFF2-40B4-BE49-F238E27FC236}">
                <a16:creationId xmlns:a16="http://schemas.microsoft.com/office/drawing/2014/main" id="{89588E14-686D-3405-F32E-9F9D88537DF2}"/>
              </a:ext>
            </a:extLst>
          </p:cNvPr>
          <p:cNvCxnSpPr>
            <a:cxnSpLocks/>
          </p:cNvCxnSpPr>
          <p:nvPr/>
        </p:nvCxnSpPr>
        <p:spPr>
          <a:xfrm>
            <a:off x="5686096" y="0"/>
            <a:ext cx="0" cy="685800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Rectangle 39">
            <a:extLst>
              <a:ext uri="{FF2B5EF4-FFF2-40B4-BE49-F238E27FC236}">
                <a16:creationId xmlns:a16="http://schemas.microsoft.com/office/drawing/2014/main" id="{99BE4B85-DF42-137B-7F58-35039C7FF81B}"/>
              </a:ext>
            </a:extLst>
          </p:cNvPr>
          <p:cNvSpPr/>
          <p:nvPr/>
        </p:nvSpPr>
        <p:spPr>
          <a:xfrm>
            <a:off x="9059589" y="-641131"/>
            <a:ext cx="984250" cy="6858001"/>
          </a:xfrm>
          <a:prstGeom prst="rect">
            <a:avLst/>
          </a:prstGeom>
          <a:gradFill flip="none" rotWithShape="1">
            <a:gsLst>
              <a:gs pos="0">
                <a:srgbClr val="EFEDEE">
                  <a:alpha val="0"/>
                </a:srgbClr>
              </a:gs>
              <a:gs pos="67000">
                <a:schemeClr val="bg1"/>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0" name="Rectangle 57">
            <a:extLst>
              <a:ext uri="{FF2B5EF4-FFF2-40B4-BE49-F238E27FC236}">
                <a16:creationId xmlns:a16="http://schemas.microsoft.com/office/drawing/2014/main" id="{64CFEA47-C141-4563-356F-B36C15114F55}"/>
              </a:ext>
            </a:extLst>
          </p:cNvPr>
          <p:cNvSpPr/>
          <p:nvPr/>
        </p:nvSpPr>
        <p:spPr>
          <a:xfrm>
            <a:off x="9714046" y="0"/>
            <a:ext cx="2477954" cy="6857998"/>
          </a:xfrm>
          <a:prstGeom prst="rect">
            <a:avLst/>
          </a:prstGeom>
          <a:gradFill flip="none" rotWithShape="1">
            <a:gsLst>
              <a:gs pos="0">
                <a:srgbClr val="EFEDEE">
                  <a:alpha val="0"/>
                </a:srgbClr>
              </a:gs>
              <a:gs pos="67000">
                <a:schemeClr val="bg2"/>
              </a:gs>
              <a:gs pos="100000">
                <a:schemeClr val="bg2">
                  <a:lumMod val="9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79" name="Group 73">
            <a:extLst>
              <a:ext uri="{FF2B5EF4-FFF2-40B4-BE49-F238E27FC236}">
                <a16:creationId xmlns:a16="http://schemas.microsoft.com/office/drawing/2014/main" id="{86316082-EF98-24B7-92A0-E6664869D102}"/>
              </a:ext>
            </a:extLst>
          </p:cNvPr>
          <p:cNvGrpSpPr/>
          <p:nvPr/>
        </p:nvGrpSpPr>
        <p:grpSpPr>
          <a:xfrm>
            <a:off x="6587488" y="839968"/>
            <a:ext cx="3428977" cy="736340"/>
            <a:chOff x="332936" y="4615800"/>
            <a:chExt cx="2937088" cy="794616"/>
          </a:xfrm>
        </p:grpSpPr>
        <p:sp>
          <p:nvSpPr>
            <p:cNvPr id="80" name="TextBox 74">
              <a:extLst>
                <a:ext uri="{FF2B5EF4-FFF2-40B4-BE49-F238E27FC236}">
                  <a16:creationId xmlns:a16="http://schemas.microsoft.com/office/drawing/2014/main" id="{C3F48A0A-71D9-DB9E-F231-E79688E3B071}"/>
                </a:ext>
              </a:extLst>
            </p:cNvPr>
            <p:cNvSpPr txBox="1"/>
            <p:nvPr/>
          </p:nvSpPr>
          <p:spPr>
            <a:xfrm>
              <a:off x="332936" y="4615800"/>
              <a:ext cx="2937088" cy="498203"/>
            </a:xfrm>
            <a:prstGeom prst="rect">
              <a:avLst/>
            </a:prstGeom>
            <a:noFill/>
          </p:spPr>
          <p:txBody>
            <a:bodyPr wrap="square" lIns="0" rIns="0" rtlCol="0" anchor="b">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1">
                  <a:ln>
                    <a:noFill/>
                  </a:ln>
                  <a:solidFill>
                    <a:prstClr val="black"/>
                  </a:solidFill>
                  <a:effectLst/>
                  <a:uLnTx/>
                  <a:uFillTx/>
                  <a:latin typeface="Calibri" panose="020F0502020204030204"/>
                  <a:ea typeface="+mn-ea"/>
                  <a:cs typeface="+mn-cs"/>
                </a:rPr>
                <a:t>Our research question</a:t>
              </a:r>
            </a:p>
          </p:txBody>
        </p:sp>
        <p:sp>
          <p:nvSpPr>
            <p:cNvPr id="81" name="TextBox 75">
              <a:extLst>
                <a:ext uri="{FF2B5EF4-FFF2-40B4-BE49-F238E27FC236}">
                  <a16:creationId xmlns:a16="http://schemas.microsoft.com/office/drawing/2014/main" id="{42A55FC0-F5BC-4601-4308-3DCF99B44D00}"/>
                </a:ext>
              </a:extLst>
            </p:cNvPr>
            <p:cNvSpPr txBox="1"/>
            <p:nvPr/>
          </p:nvSpPr>
          <p:spPr>
            <a:xfrm>
              <a:off x="340731" y="5111494"/>
              <a:ext cx="2929293" cy="298922"/>
            </a:xfrm>
            <a:prstGeom prst="rect">
              <a:avLst/>
            </a:prstGeom>
            <a:noFill/>
          </p:spPr>
          <p:txBody>
            <a:bodyPr wrap="square" lIns="0" r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he-IL" sz="1200" u="sng" dirty="0">
                <a:solidFill>
                  <a:prstClr val="black">
                    <a:lumMod val="65000"/>
                    <a:lumOff val="35000"/>
                  </a:prstClr>
                </a:solidFill>
                <a:latin typeface="Calibri" panose="020F0502020204030204"/>
              </a:endParaRPr>
            </a:p>
          </p:txBody>
        </p:sp>
      </p:grpSp>
      <p:sp>
        <p:nvSpPr>
          <p:cNvPr id="83" name="תיבת טקסט 82">
            <a:extLst>
              <a:ext uri="{FF2B5EF4-FFF2-40B4-BE49-F238E27FC236}">
                <a16:creationId xmlns:a16="http://schemas.microsoft.com/office/drawing/2014/main" id="{B313498A-14AA-9948-E97C-0F24130D9716}"/>
              </a:ext>
            </a:extLst>
          </p:cNvPr>
          <p:cNvSpPr txBox="1"/>
          <p:nvPr/>
        </p:nvSpPr>
        <p:spPr>
          <a:xfrm>
            <a:off x="6233267" y="1507996"/>
            <a:ext cx="5088253" cy="1384995"/>
          </a:xfrm>
          <a:prstGeom prst="rect">
            <a:avLst/>
          </a:prstGeom>
          <a:noFill/>
        </p:spPr>
        <p:txBody>
          <a:bodyPr wrap="square">
            <a:spAutoFit/>
          </a:bodyPr>
          <a:lstStyle/>
          <a:p>
            <a:pPr algn="just">
              <a:defRPr/>
            </a:pPr>
            <a:r>
              <a:rPr lang="en-US" sz="1400" dirty="0">
                <a:solidFill>
                  <a:prstClr val="black">
                    <a:lumMod val="65000"/>
                    <a:lumOff val="35000"/>
                  </a:prstClr>
                </a:solidFill>
                <a:latin typeface="Calibri" panose="020F0502020204030204"/>
              </a:rPr>
              <a:t>We decided to check whether it is possible to predict whether a hotel will succeed ( get a high rating by the booking website) given Analysis of parameters from the</a:t>
            </a:r>
            <a:r>
              <a:rPr lang="he-IL" sz="1400" dirty="0">
                <a:solidFill>
                  <a:prstClr val="black">
                    <a:lumMod val="65000"/>
                    <a:lumOff val="35000"/>
                  </a:prstClr>
                </a:solidFill>
                <a:latin typeface="Calibri" panose="020F0502020204030204"/>
              </a:rPr>
              <a:t> </a:t>
            </a:r>
            <a:r>
              <a:rPr lang="en-US" sz="1400" dirty="0">
                <a:solidFill>
                  <a:prstClr val="black">
                    <a:lumMod val="65000"/>
                    <a:lumOff val="35000"/>
                  </a:prstClr>
                </a:solidFill>
                <a:latin typeface="Calibri" panose="020F0502020204030204"/>
              </a:rPr>
              <a:t>booking.com based on hotels with similar characteristics. </a:t>
            </a:r>
          </a:p>
          <a:p>
            <a:pPr algn="just">
              <a:defRPr/>
            </a:pPr>
            <a:endParaRPr lang="en-US" sz="1400" dirty="0">
              <a:solidFill>
                <a:prstClr val="black">
                  <a:lumMod val="65000"/>
                  <a:lumOff val="35000"/>
                </a:prstClr>
              </a:solidFill>
              <a:latin typeface="Calibri" panose="020F0502020204030204"/>
            </a:endParaRPr>
          </a:p>
          <a:p>
            <a:pPr algn="just">
              <a:defRPr/>
            </a:pPr>
            <a:r>
              <a:rPr lang="en-US" sz="1400" dirty="0">
                <a:solidFill>
                  <a:prstClr val="black">
                    <a:lumMod val="65000"/>
                    <a:lumOff val="35000"/>
                  </a:prstClr>
                </a:solidFill>
                <a:latin typeface="Calibri" panose="020F0502020204030204"/>
              </a:rPr>
              <a:t>Example of parameters: city name, distance from the city center.</a:t>
            </a:r>
          </a:p>
        </p:txBody>
      </p:sp>
      <p:pic>
        <p:nvPicPr>
          <p:cNvPr id="85" name="תמונה 84">
            <a:extLst>
              <a:ext uri="{FF2B5EF4-FFF2-40B4-BE49-F238E27FC236}">
                <a16:creationId xmlns:a16="http://schemas.microsoft.com/office/drawing/2014/main" id="{3B704E88-8A97-1C6A-1A69-1DD6F55B7BCF}"/>
              </a:ext>
            </a:extLst>
          </p:cNvPr>
          <p:cNvPicPr>
            <a:picLocks noChangeAspect="1"/>
          </p:cNvPicPr>
          <p:nvPr/>
        </p:nvPicPr>
        <p:blipFill rotWithShape="1">
          <a:blip r:embed="rId5"/>
          <a:srcRect l="2255" r="1640" b="-451"/>
          <a:stretch/>
        </p:blipFill>
        <p:spPr>
          <a:xfrm>
            <a:off x="6248400" y="3311660"/>
            <a:ext cx="4980970" cy="2247031"/>
          </a:xfrm>
          <a:prstGeom prst="rect">
            <a:avLst/>
          </a:prstGeom>
          <a:ln>
            <a:noFill/>
          </a:ln>
          <a:effectLst>
            <a:outerShdw blurRad="292100" dist="139700" dir="2700000" algn="tl" rotWithShape="0">
              <a:srgbClr val="333333">
                <a:alpha val="65000"/>
              </a:srgbClr>
            </a:outerShdw>
          </a:effectLst>
        </p:spPr>
      </p:pic>
      <p:sp>
        <p:nvSpPr>
          <p:cNvPr id="87" name="AutoShape 10" descr="בוקינג קום (Booking.com): כך תחסכו מאות שקלים בהזמנה באתר המלונות הפופולרי">
            <a:extLst>
              <a:ext uri="{FF2B5EF4-FFF2-40B4-BE49-F238E27FC236}">
                <a16:creationId xmlns:a16="http://schemas.microsoft.com/office/drawing/2014/main" id="{2DA30583-BABE-1FE6-ECCA-7EAF9DB992E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83244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32C346E-790F-3C02-6DB2-7CE0D9B0F0A5}"/>
              </a:ext>
            </a:extLst>
          </p:cNvPr>
          <p:cNvSpPr>
            <a:spLocks noGrp="1"/>
          </p:cNvSpPr>
          <p:nvPr>
            <p:ph type="title"/>
          </p:nvPr>
        </p:nvSpPr>
        <p:spPr>
          <a:xfrm>
            <a:off x="6289158" y="803325"/>
            <a:ext cx="5259707" cy="1325563"/>
          </a:xfrm>
        </p:spPr>
        <p:txBody>
          <a:bodyPr>
            <a:normAutofit/>
          </a:bodyPr>
          <a:lstStyle/>
          <a:p>
            <a:r>
              <a:rPr lang="en-US" dirty="0"/>
              <a:t>Choosing predicting Algorithm</a:t>
            </a:r>
          </a:p>
        </p:txBody>
      </p:sp>
      <p:sp>
        <p:nvSpPr>
          <p:cNvPr id="4116" name="Freeform: Shape 4113">
            <a:extLst>
              <a:ext uri="{FF2B5EF4-FFF2-40B4-BE49-F238E27FC236}">
                <a16:creationId xmlns:a16="http://schemas.microsoft.com/office/drawing/2014/main" id="{357DD0D3-F869-46D0-944C-6EC60E19E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103" name="Picture 7" descr="מדבקות קיר מיוחדות במחירים מצחיקים | Thingy - לא מכאיבים בכיס">
            <a:extLst>
              <a:ext uri="{FF2B5EF4-FFF2-40B4-BE49-F238E27FC236}">
                <a16:creationId xmlns:a16="http://schemas.microsoft.com/office/drawing/2014/main" id="{96BECDA2-D47F-B921-4188-01D99E29BC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013" r="10762" b="-2"/>
          <a:stretch/>
        </p:blipFill>
        <p:spPr bwMode="auto">
          <a:xfrm>
            <a:off x="1" y="2"/>
            <a:ext cx="5863721" cy="4984915"/>
          </a:xfrm>
          <a:custGeom>
            <a:avLst/>
            <a:gdLst/>
            <a:ahLst/>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a:noFill/>
          <a:extLst>
            <a:ext uri="{909E8E84-426E-40DD-AFC4-6F175D3DCCD1}">
              <a14:hiddenFill xmlns:a14="http://schemas.microsoft.com/office/drawing/2010/main">
                <a:solidFill>
                  <a:srgbClr val="FFFFFF"/>
                </a:solidFill>
              </a14:hiddenFill>
            </a:ext>
          </a:extLst>
        </p:spPr>
      </p:pic>
      <p:sp>
        <p:nvSpPr>
          <p:cNvPr id="3" name="מציין מיקום תוכן 2">
            <a:extLst>
              <a:ext uri="{FF2B5EF4-FFF2-40B4-BE49-F238E27FC236}">
                <a16:creationId xmlns:a16="http://schemas.microsoft.com/office/drawing/2014/main" id="{76E9ED37-703D-7369-0EB4-60E63275DF20}"/>
              </a:ext>
            </a:extLst>
          </p:cNvPr>
          <p:cNvSpPr>
            <a:spLocks noGrp="1"/>
          </p:cNvSpPr>
          <p:nvPr>
            <p:ph idx="1"/>
          </p:nvPr>
        </p:nvSpPr>
        <p:spPr>
          <a:xfrm>
            <a:off x="6289157" y="2279018"/>
            <a:ext cx="5541481" cy="3952100"/>
          </a:xfrm>
        </p:spPr>
        <p:txBody>
          <a:bodyPr anchor="t">
            <a:normAutofit/>
          </a:bodyPr>
          <a:lstStyle/>
          <a:p>
            <a:pPr marL="0" indent="0">
              <a:buNone/>
            </a:pPr>
            <a:r>
              <a:rPr lang="en-US" sz="1700" dirty="0"/>
              <a:t>When we had to choose the right algorithm for our prediction, we immediately knew that we had to turn to supervised  learning because all the categories in our case are known in advance meaning distribution of TripAdvisor rating grades.</a:t>
            </a:r>
            <a:endParaRPr lang="he-IL" sz="1700" dirty="0"/>
          </a:p>
          <a:p>
            <a:pPr marL="0" indent="0">
              <a:buNone/>
            </a:pPr>
            <a:r>
              <a:rPr lang="en-US" sz="1700" dirty="0"/>
              <a:t>But when we wanted to choose between :</a:t>
            </a:r>
            <a:br>
              <a:rPr lang="en-US" sz="1700" dirty="0"/>
            </a:br>
            <a:r>
              <a:rPr lang="en-US" sz="1700" dirty="0"/>
              <a:t>1. Classification problem.</a:t>
            </a:r>
            <a:br>
              <a:rPr lang="en-US" sz="1700" dirty="0"/>
            </a:br>
            <a:r>
              <a:rPr lang="en-US" sz="1700" dirty="0"/>
              <a:t>2. Regression problem.</a:t>
            </a:r>
            <a:br>
              <a:rPr lang="en-US" sz="1700" dirty="0"/>
            </a:br>
            <a:r>
              <a:rPr lang="en-US" sz="1700" dirty="0"/>
              <a:t>We encountered a dilemma.</a:t>
            </a:r>
          </a:p>
          <a:p>
            <a:pPr marL="0" indent="0">
              <a:buNone/>
            </a:pPr>
            <a:r>
              <a:rPr lang="en-US" sz="1700" dirty="0"/>
              <a:t>On the one hand the numbers we work with categorial numbers, but on the other hand we work with constant numbers.</a:t>
            </a:r>
          </a:p>
          <a:p>
            <a:pPr marL="0" indent="0">
              <a:buNone/>
            </a:pPr>
            <a:r>
              <a:rPr lang="en-US" sz="1700" dirty="0"/>
              <a:t>Therefore, we realized that we must go to the label of categorical numbers.</a:t>
            </a:r>
          </a:p>
        </p:txBody>
      </p:sp>
    </p:spTree>
    <p:extLst>
      <p:ext uri="{BB962C8B-B14F-4D97-AF65-F5344CB8AC3E}">
        <p14:creationId xmlns:p14="http://schemas.microsoft.com/office/powerpoint/2010/main" val="231094744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תמונה 4">
            <a:extLst>
              <a:ext uri="{FF2B5EF4-FFF2-40B4-BE49-F238E27FC236}">
                <a16:creationId xmlns:a16="http://schemas.microsoft.com/office/drawing/2014/main" id="{8001A9B5-00B5-A4E0-6A39-75B2B6AF5D0F}"/>
              </a:ext>
            </a:extLst>
          </p:cNvPr>
          <p:cNvPicPr>
            <a:picLocks noChangeAspect="1"/>
          </p:cNvPicPr>
          <p:nvPr/>
        </p:nvPicPr>
        <p:blipFill rotWithShape="1">
          <a:blip r:embed="rId2"/>
          <a:srcRect r="425" b="-1"/>
          <a:stretch/>
        </p:blipFill>
        <p:spPr>
          <a:xfrm>
            <a:off x="1203" y="1282"/>
            <a:ext cx="12191980" cy="6856718"/>
          </a:xfrm>
          <a:prstGeom prst="rect">
            <a:avLst/>
          </a:prstGeom>
        </p:spPr>
      </p:pic>
      <p:pic>
        <p:nvPicPr>
          <p:cNvPr id="9" name="גרפיקה 8" descr="ילדה לובש קייפ">
            <a:extLst>
              <a:ext uri="{FF2B5EF4-FFF2-40B4-BE49-F238E27FC236}">
                <a16:creationId xmlns:a16="http://schemas.microsoft.com/office/drawing/2014/main" id="{3069F9DA-9C5E-44E9-E5E1-9A5567AED4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62554" y="4536065"/>
            <a:ext cx="1118387" cy="2320653"/>
          </a:xfrm>
          <a:prstGeom prst="rect">
            <a:avLst/>
          </a:prstGeom>
        </p:spPr>
      </p:pic>
    </p:spTree>
    <p:extLst>
      <p:ext uri="{BB962C8B-B14F-4D97-AF65-F5344CB8AC3E}">
        <p14:creationId xmlns:p14="http://schemas.microsoft.com/office/powerpoint/2010/main" val="2059304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PU with binary numbers and blueprint">
            <a:extLst>
              <a:ext uri="{FF2B5EF4-FFF2-40B4-BE49-F238E27FC236}">
                <a16:creationId xmlns:a16="http://schemas.microsoft.com/office/drawing/2014/main" id="{CD5D0389-AB36-6119-8664-72B985AED0F2}"/>
              </a:ext>
            </a:extLst>
          </p:cNvPr>
          <p:cNvPicPr>
            <a:picLocks noChangeAspect="1"/>
          </p:cNvPicPr>
          <p:nvPr/>
        </p:nvPicPr>
        <p:blipFill rotWithShape="1">
          <a:blip r:embed="rId3">
            <a:alphaModFix amt="35000"/>
          </a:blip>
          <a:srcRect/>
          <a:stretch/>
        </p:blipFill>
        <p:spPr>
          <a:xfrm>
            <a:off x="20" y="1"/>
            <a:ext cx="12191980" cy="6857999"/>
          </a:xfrm>
          <a:prstGeom prst="rect">
            <a:avLst/>
          </a:prstGeom>
        </p:spPr>
      </p:pic>
      <p:sp>
        <p:nvSpPr>
          <p:cNvPr id="2" name="כותרת 1">
            <a:extLst>
              <a:ext uri="{FF2B5EF4-FFF2-40B4-BE49-F238E27FC236}">
                <a16:creationId xmlns:a16="http://schemas.microsoft.com/office/drawing/2014/main" id="{867A4C72-DEC2-CC01-CB2D-1A015209BF67}"/>
              </a:ext>
            </a:extLst>
          </p:cNvPr>
          <p:cNvSpPr>
            <a:spLocks noGrp="1"/>
          </p:cNvSpPr>
          <p:nvPr>
            <p:ph type="title"/>
          </p:nvPr>
        </p:nvSpPr>
        <p:spPr>
          <a:xfrm>
            <a:off x="838201" y="1065862"/>
            <a:ext cx="3313164" cy="4726276"/>
          </a:xfrm>
        </p:spPr>
        <p:txBody>
          <a:bodyPr vert="horz" lIns="91440" tIns="45720" rIns="91440" bIns="45720" rtlCol="0">
            <a:normAutofit/>
          </a:bodyPr>
          <a:lstStyle/>
          <a:p>
            <a:pPr algn="r"/>
            <a:r>
              <a:rPr lang="en-US" sz="4000">
                <a:solidFill>
                  <a:srgbClr val="FFFFFF"/>
                </a:solidFill>
              </a:rPr>
              <a:t>Predicting algorithms </a:t>
            </a:r>
          </a:p>
        </p:txBody>
      </p:sp>
      <p:cxnSp>
        <p:nvCxnSpPr>
          <p:cNvPr id="17" name="Straight Connector 1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מציין מיקום תוכן 2">
            <a:extLst>
              <a:ext uri="{FF2B5EF4-FFF2-40B4-BE49-F238E27FC236}">
                <a16:creationId xmlns:a16="http://schemas.microsoft.com/office/drawing/2014/main" id="{1104BE76-F50F-AAF2-9BE8-39F7BEABBBC3}"/>
              </a:ext>
            </a:extLst>
          </p:cNvPr>
          <p:cNvSpPr>
            <a:spLocks noGrp="1"/>
          </p:cNvSpPr>
          <p:nvPr>
            <p:ph idx="1"/>
          </p:nvPr>
        </p:nvSpPr>
        <p:spPr>
          <a:xfrm>
            <a:off x="5155379" y="1065862"/>
            <a:ext cx="5744685" cy="4726276"/>
          </a:xfrm>
        </p:spPr>
        <p:txBody>
          <a:bodyPr anchor="ctr">
            <a:normAutofit/>
          </a:bodyPr>
          <a:lstStyle/>
          <a:p>
            <a:pPr marL="0" indent="0">
              <a:buNone/>
            </a:pPr>
            <a:r>
              <a:rPr lang="en-US" sz="2000" dirty="0">
                <a:solidFill>
                  <a:srgbClr val="FFFFFF"/>
                </a:solidFill>
              </a:rPr>
              <a:t>In order to achieve the best result, we used 4 machine learning algorithms, and these are the results we received:</a:t>
            </a:r>
          </a:p>
        </p:txBody>
      </p:sp>
    </p:spTree>
    <p:extLst>
      <p:ext uri="{BB962C8B-B14F-4D97-AF65-F5344CB8AC3E}">
        <p14:creationId xmlns:p14="http://schemas.microsoft.com/office/powerpoint/2010/main" val="70713607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 descr="Vibrant green forest">
            <a:extLst>
              <a:ext uri="{FF2B5EF4-FFF2-40B4-BE49-F238E27FC236}">
                <a16:creationId xmlns:a16="http://schemas.microsoft.com/office/drawing/2014/main" id="{6A6E8F87-9588-EC00-DB17-FD9A1D32939A}"/>
              </a:ext>
            </a:extLst>
          </p:cNvPr>
          <p:cNvPicPr>
            <a:picLocks noChangeAspect="1"/>
          </p:cNvPicPr>
          <p:nvPr/>
        </p:nvPicPr>
        <p:blipFill rotWithShape="1">
          <a:blip r:embed="rId2"/>
          <a:srcRect l="9567" r="17096" b="-1"/>
          <a:stretch/>
        </p:blipFill>
        <p:spPr>
          <a:xfrm>
            <a:off x="5144566" y="-92472"/>
            <a:ext cx="7109721" cy="68579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a:extLst>
              <a:ext uri="{FF2B5EF4-FFF2-40B4-BE49-F238E27FC236}">
                <a16:creationId xmlns:a16="http://schemas.microsoft.com/office/drawing/2014/main" id="{7E2ABAFC-7BD5-4853-BB23-E07869E2EA4A}"/>
              </a:ext>
            </a:extLst>
          </p:cNvPr>
          <p:cNvSpPr/>
          <p:nvPr/>
        </p:nvSpPr>
        <p:spPr>
          <a:xfrm>
            <a:off x="105425" y="320677"/>
            <a:ext cx="10842208" cy="1569660"/>
          </a:xfrm>
          <a:prstGeom prst="rect">
            <a:avLst/>
          </a:prstGeom>
          <a:noFill/>
        </p:spPr>
        <p:txBody>
          <a:bodyPr wrap="square" lIns="91440" tIns="45720" rIns="91440" bIns="45720">
            <a:spAutoFit/>
          </a:bodyPr>
          <a:lstStyle/>
          <a:p>
            <a:r>
              <a:rPr lang="en-US" sz="4800" b="1" dirty="0">
                <a:ln w="12700">
                  <a:solidFill>
                    <a:schemeClr val="tx2">
                      <a:lumMod val="75000"/>
                    </a:schemeClr>
                  </a:solidFill>
                  <a:prstDash val="solid"/>
                </a:ln>
                <a:effectLst>
                  <a:outerShdw dist="38100" dir="2640000" algn="bl" rotWithShape="0">
                    <a:schemeClr val="tx2">
                      <a:lumMod val="75000"/>
                    </a:schemeClr>
                  </a:outerShdw>
                </a:effectLst>
              </a:rPr>
              <a:t>Machine learning – </a:t>
            </a:r>
          </a:p>
          <a:p>
            <a:r>
              <a:rPr lang="en-US" sz="4800" b="1" dirty="0">
                <a:ln w="12700">
                  <a:solidFill>
                    <a:schemeClr val="tx2">
                      <a:lumMod val="75000"/>
                    </a:schemeClr>
                  </a:solidFill>
                  <a:prstDash val="solid"/>
                </a:ln>
                <a:effectLst>
                  <a:outerShdw dist="38100" dir="2640000" algn="bl" rotWithShape="0">
                    <a:schemeClr val="tx2">
                      <a:lumMod val="75000"/>
                    </a:schemeClr>
                  </a:outerShdw>
                </a:effectLst>
              </a:rPr>
              <a:t>choosing algorithms</a:t>
            </a:r>
            <a:endParaRPr lang="en-US" sz="2400" b="1" dirty="0">
              <a:ln w="12700">
                <a:solidFill>
                  <a:schemeClr val="tx2">
                    <a:lumMod val="75000"/>
                  </a:schemeClr>
                </a:solidFill>
                <a:prstDash val="solid"/>
              </a:ln>
              <a:effectLst>
                <a:outerShdw dist="38100" dir="2640000" algn="bl" rotWithShape="0">
                  <a:schemeClr val="tx2">
                    <a:lumMod val="75000"/>
                  </a:schemeClr>
                </a:outerShdw>
              </a:effectLst>
            </a:endParaRPr>
          </a:p>
        </p:txBody>
      </p:sp>
      <p:pic>
        <p:nvPicPr>
          <p:cNvPr id="22" name="תמונה 21">
            <a:extLst>
              <a:ext uri="{FF2B5EF4-FFF2-40B4-BE49-F238E27FC236}">
                <a16:creationId xmlns:a16="http://schemas.microsoft.com/office/drawing/2014/main" id="{B0335C59-CA9D-8371-9C4F-F517164F0603}"/>
              </a:ext>
            </a:extLst>
          </p:cNvPr>
          <p:cNvPicPr>
            <a:picLocks noChangeAspect="1"/>
          </p:cNvPicPr>
          <p:nvPr/>
        </p:nvPicPr>
        <p:blipFill>
          <a:blip r:embed="rId3"/>
          <a:stretch>
            <a:fillRect/>
          </a:stretch>
        </p:blipFill>
        <p:spPr>
          <a:xfrm>
            <a:off x="6315228" y="1065873"/>
            <a:ext cx="5452497" cy="760814"/>
          </a:xfrm>
          <a:prstGeom prst="rect">
            <a:avLst/>
          </a:prstGeom>
          <a:ln>
            <a:noFill/>
          </a:ln>
          <a:effectLst>
            <a:outerShdw blurRad="292100" dist="139700" dir="2700000" algn="tl" rotWithShape="0">
              <a:srgbClr val="333333">
                <a:alpha val="65000"/>
              </a:srgbClr>
            </a:outerShdw>
          </a:effectLst>
        </p:spPr>
      </p:pic>
      <p:pic>
        <p:nvPicPr>
          <p:cNvPr id="34" name="תמונה 33" descr="תמונה שמכילה טקסט&#10;&#10;התיאור נוצר באופן אוטומטי">
            <a:extLst>
              <a:ext uri="{FF2B5EF4-FFF2-40B4-BE49-F238E27FC236}">
                <a16:creationId xmlns:a16="http://schemas.microsoft.com/office/drawing/2014/main" id="{645832F3-3543-BA63-A7DC-BC9233728496}"/>
              </a:ext>
            </a:extLst>
          </p:cNvPr>
          <p:cNvPicPr>
            <a:picLocks noChangeAspect="1"/>
          </p:cNvPicPr>
          <p:nvPr/>
        </p:nvPicPr>
        <p:blipFill>
          <a:blip r:embed="rId4"/>
          <a:stretch>
            <a:fillRect/>
          </a:stretch>
        </p:blipFill>
        <p:spPr>
          <a:xfrm>
            <a:off x="6870961" y="5063944"/>
            <a:ext cx="4780446" cy="760814"/>
          </a:xfrm>
          <a:prstGeom prst="rect">
            <a:avLst/>
          </a:prstGeom>
          <a:ln>
            <a:noFill/>
          </a:ln>
          <a:effectLst>
            <a:outerShdw blurRad="292100" dist="139700" dir="2700000" algn="tl" rotWithShape="0">
              <a:srgbClr val="333333">
                <a:alpha val="65000"/>
              </a:srgbClr>
            </a:outerShdw>
          </a:effectLst>
        </p:spPr>
      </p:pic>
      <p:pic>
        <p:nvPicPr>
          <p:cNvPr id="38" name="תמונה 37">
            <a:extLst>
              <a:ext uri="{FF2B5EF4-FFF2-40B4-BE49-F238E27FC236}">
                <a16:creationId xmlns:a16="http://schemas.microsoft.com/office/drawing/2014/main" id="{D192FAC2-98FF-D0DA-C98F-80A11ED5E367}"/>
              </a:ext>
            </a:extLst>
          </p:cNvPr>
          <p:cNvPicPr>
            <a:picLocks noChangeAspect="1"/>
          </p:cNvPicPr>
          <p:nvPr/>
        </p:nvPicPr>
        <p:blipFill>
          <a:blip r:embed="rId5"/>
          <a:stretch>
            <a:fillRect/>
          </a:stretch>
        </p:blipFill>
        <p:spPr>
          <a:xfrm>
            <a:off x="6870961" y="3700505"/>
            <a:ext cx="4854075" cy="830997"/>
          </a:xfrm>
          <a:prstGeom prst="rect">
            <a:avLst/>
          </a:prstGeom>
          <a:ln>
            <a:noFill/>
          </a:ln>
          <a:effectLst>
            <a:outerShdw blurRad="292100" dist="139700" dir="2700000" algn="tl" rotWithShape="0">
              <a:srgbClr val="333333">
                <a:alpha val="65000"/>
              </a:srgbClr>
            </a:outerShdw>
          </a:effectLst>
        </p:spPr>
      </p:pic>
      <p:sp>
        <p:nvSpPr>
          <p:cNvPr id="40" name="כותרת 1">
            <a:extLst>
              <a:ext uri="{FF2B5EF4-FFF2-40B4-BE49-F238E27FC236}">
                <a16:creationId xmlns:a16="http://schemas.microsoft.com/office/drawing/2014/main" id="{C79BC976-E652-AACC-D917-4D9C89292B48}"/>
              </a:ext>
            </a:extLst>
          </p:cNvPr>
          <p:cNvSpPr txBox="1">
            <a:spLocks/>
          </p:cNvSpPr>
          <p:nvPr/>
        </p:nvSpPr>
        <p:spPr>
          <a:xfrm>
            <a:off x="1164455" y="4389803"/>
            <a:ext cx="3874686" cy="214752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dirty="0">
              <a:solidFill>
                <a:schemeClr val="bg1"/>
              </a:solidFill>
            </a:endParaRPr>
          </a:p>
        </p:txBody>
      </p:sp>
      <p:sp>
        <p:nvSpPr>
          <p:cNvPr id="42" name="כותרת 1">
            <a:extLst>
              <a:ext uri="{FF2B5EF4-FFF2-40B4-BE49-F238E27FC236}">
                <a16:creationId xmlns:a16="http://schemas.microsoft.com/office/drawing/2014/main" id="{5D394EF6-C68A-EE86-50D7-7D57538AAC03}"/>
              </a:ext>
            </a:extLst>
          </p:cNvPr>
          <p:cNvSpPr txBox="1">
            <a:spLocks/>
          </p:cNvSpPr>
          <p:nvPr/>
        </p:nvSpPr>
        <p:spPr>
          <a:xfrm>
            <a:off x="52712" y="2180404"/>
            <a:ext cx="5039141" cy="214752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t>We got the best results in random forest algorithm.</a:t>
            </a:r>
          </a:p>
        </p:txBody>
      </p:sp>
      <p:pic>
        <p:nvPicPr>
          <p:cNvPr id="46" name="תמונה 45">
            <a:extLst>
              <a:ext uri="{FF2B5EF4-FFF2-40B4-BE49-F238E27FC236}">
                <a16:creationId xmlns:a16="http://schemas.microsoft.com/office/drawing/2014/main" id="{99E8643A-5DB1-9485-8803-FD3E93745255}"/>
              </a:ext>
            </a:extLst>
          </p:cNvPr>
          <p:cNvPicPr>
            <a:picLocks noChangeAspect="1"/>
          </p:cNvPicPr>
          <p:nvPr/>
        </p:nvPicPr>
        <p:blipFill rotWithShape="1">
          <a:blip r:embed="rId6"/>
          <a:srcRect t="14820"/>
          <a:stretch/>
        </p:blipFill>
        <p:spPr>
          <a:xfrm>
            <a:off x="7089168" y="2308572"/>
            <a:ext cx="4678557" cy="8201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1097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1BBA6DF-8484-2EA2-DB93-2E661ADDC413}"/>
              </a:ext>
            </a:extLst>
          </p:cNvPr>
          <p:cNvSpPr>
            <a:spLocks noGrp="1"/>
          </p:cNvSpPr>
          <p:nvPr>
            <p:ph type="title"/>
          </p:nvPr>
        </p:nvSpPr>
        <p:spPr/>
        <p:txBody>
          <a:bodyPr/>
          <a:lstStyle/>
          <a:p>
            <a:r>
              <a:rPr lang="en-US" dirty="0"/>
              <a:t>    No more TripAdvisor for Ofir</a:t>
            </a:r>
          </a:p>
        </p:txBody>
      </p:sp>
      <p:sp>
        <p:nvSpPr>
          <p:cNvPr id="3" name="מציין מיקום תוכן 2">
            <a:extLst>
              <a:ext uri="{FF2B5EF4-FFF2-40B4-BE49-F238E27FC236}">
                <a16:creationId xmlns:a16="http://schemas.microsoft.com/office/drawing/2014/main" id="{C0EE6560-1DD2-17EC-F72E-A53987C52179}"/>
              </a:ext>
            </a:extLst>
          </p:cNvPr>
          <p:cNvSpPr>
            <a:spLocks noGrp="1"/>
          </p:cNvSpPr>
          <p:nvPr>
            <p:ph idx="1"/>
          </p:nvPr>
        </p:nvSpPr>
        <p:spPr/>
        <p:txBody>
          <a:bodyPr/>
          <a:lstStyle/>
          <a:p>
            <a:pPr marL="0" indent="0">
              <a:buNone/>
            </a:pPr>
            <a:r>
              <a:rPr lang="en-US" dirty="0"/>
              <a:t>           </a:t>
            </a:r>
          </a:p>
          <a:p>
            <a:pPr marL="0" indent="0">
              <a:buNone/>
            </a:pPr>
            <a:endParaRPr lang="en-US" dirty="0"/>
          </a:p>
          <a:p>
            <a:pPr marL="0" indent="0">
              <a:buNone/>
            </a:pPr>
            <a:r>
              <a:rPr lang="en-US" dirty="0"/>
              <a:t>After scraping the data without adding 10 seconds of sleep in between commands as we been told in class. Ofir got an Access Denied screen.</a:t>
            </a:r>
          </a:p>
        </p:txBody>
      </p:sp>
      <p:sp>
        <p:nvSpPr>
          <p:cNvPr id="4" name="AutoShape 2">
            <a:extLst>
              <a:ext uri="{FF2B5EF4-FFF2-40B4-BE49-F238E27FC236}">
                <a16:creationId xmlns:a16="http://schemas.microsoft.com/office/drawing/2014/main" id="{9BD390C8-75FF-04CE-B0C9-56A178C459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תמונה 6">
            <a:extLst>
              <a:ext uri="{FF2B5EF4-FFF2-40B4-BE49-F238E27FC236}">
                <a16:creationId xmlns:a16="http://schemas.microsoft.com/office/drawing/2014/main" id="{AD5DDB72-335B-8931-3188-5BE092F77625}"/>
              </a:ext>
            </a:extLst>
          </p:cNvPr>
          <p:cNvPicPr>
            <a:picLocks noChangeAspect="1"/>
          </p:cNvPicPr>
          <p:nvPr/>
        </p:nvPicPr>
        <p:blipFill rotWithShape="1">
          <a:blip r:embed="rId2"/>
          <a:srcRect l="986"/>
          <a:stretch/>
        </p:blipFill>
        <p:spPr>
          <a:xfrm>
            <a:off x="1068635" y="3864627"/>
            <a:ext cx="9224867" cy="2029108"/>
          </a:xfrm>
          <a:prstGeom prst="rect">
            <a:avLst/>
          </a:prstGeom>
        </p:spPr>
      </p:pic>
      <p:grpSp>
        <p:nvGrpSpPr>
          <p:cNvPr id="8" name="גרפיקה 15" descr="אישה מחזיקים מחשב נישא">
            <a:extLst>
              <a:ext uri="{FF2B5EF4-FFF2-40B4-BE49-F238E27FC236}">
                <a16:creationId xmlns:a16="http://schemas.microsoft.com/office/drawing/2014/main" id="{88E3CF2D-A4E4-F8AB-54DB-B5584B8D0EA1}"/>
              </a:ext>
            </a:extLst>
          </p:cNvPr>
          <p:cNvGrpSpPr/>
          <p:nvPr/>
        </p:nvGrpSpPr>
        <p:grpSpPr>
          <a:xfrm>
            <a:off x="328472" y="681037"/>
            <a:ext cx="1685808" cy="1714093"/>
            <a:chOff x="6658097" y="2010699"/>
            <a:chExt cx="1685808" cy="1714093"/>
          </a:xfrm>
        </p:grpSpPr>
        <p:grpSp>
          <p:nvGrpSpPr>
            <p:cNvPr id="9" name="גרפיקה 15" descr="אישה מחזיקים מחשב נישא">
              <a:extLst>
                <a:ext uri="{FF2B5EF4-FFF2-40B4-BE49-F238E27FC236}">
                  <a16:creationId xmlns:a16="http://schemas.microsoft.com/office/drawing/2014/main" id="{759A9F9B-D06A-86BF-F477-EE0488EB5768}"/>
                </a:ext>
              </a:extLst>
            </p:cNvPr>
            <p:cNvGrpSpPr/>
            <p:nvPr/>
          </p:nvGrpSpPr>
          <p:grpSpPr>
            <a:xfrm>
              <a:off x="6658097" y="2561225"/>
              <a:ext cx="1685808" cy="1163567"/>
              <a:chOff x="6658097" y="2561225"/>
              <a:chExt cx="1685808" cy="1163567"/>
            </a:xfrm>
          </p:grpSpPr>
          <p:sp>
            <p:nvSpPr>
              <p:cNvPr id="27" name="צורה חופשית: צורה 26">
                <a:extLst>
                  <a:ext uri="{FF2B5EF4-FFF2-40B4-BE49-F238E27FC236}">
                    <a16:creationId xmlns:a16="http://schemas.microsoft.com/office/drawing/2014/main" id="{3A21FD54-8374-5C17-313B-D9009A99FE2C}"/>
                  </a:ext>
                </a:extLst>
              </p:cNvPr>
              <p:cNvSpPr/>
              <p:nvPr/>
            </p:nvSpPr>
            <p:spPr>
              <a:xfrm>
                <a:off x="6672817" y="2561225"/>
                <a:ext cx="1664918" cy="1148066"/>
              </a:xfrm>
              <a:custGeom>
                <a:avLst/>
                <a:gdLst>
                  <a:gd name="connsiteX0" fmla="*/ 443061 w 1664918"/>
                  <a:gd name="connsiteY0" fmla="*/ 11977 h 1148066"/>
                  <a:gd name="connsiteX1" fmla="*/ 453577 w 1664918"/>
                  <a:gd name="connsiteY1" fmla="*/ 97702 h 1148066"/>
                  <a:gd name="connsiteX2" fmla="*/ 403523 w 1664918"/>
                  <a:gd name="connsiteY2" fmla="*/ 144460 h 1148066"/>
                  <a:gd name="connsiteX3" fmla="*/ 392340 w 1664918"/>
                  <a:gd name="connsiteY3" fmla="*/ 139126 h 1148066"/>
                  <a:gd name="connsiteX4" fmla="*/ 168703 w 1664918"/>
                  <a:gd name="connsiteY4" fmla="*/ 222441 h 1148066"/>
                  <a:gd name="connsiteX5" fmla="*/ 82873 w 1664918"/>
                  <a:gd name="connsiteY5" fmla="*/ 302213 h 1148066"/>
                  <a:gd name="connsiteX6" fmla="*/ 1291 w 1664918"/>
                  <a:gd name="connsiteY6" fmla="*/ 721637 h 1148066"/>
                  <a:gd name="connsiteX7" fmla="*/ 31933 w 1664918"/>
                  <a:gd name="connsiteY7" fmla="*/ 997624 h 1148066"/>
                  <a:gd name="connsiteX8" fmla="*/ 115058 w 1664918"/>
                  <a:gd name="connsiteY8" fmla="*/ 1050268 h 1148066"/>
                  <a:gd name="connsiteX9" fmla="*/ 124783 w 1664918"/>
                  <a:gd name="connsiteY9" fmla="*/ 1062708 h 1148066"/>
                  <a:gd name="connsiteX10" fmla="*/ 114325 w 1664918"/>
                  <a:gd name="connsiteY10" fmla="*/ 1125078 h 1148066"/>
                  <a:gd name="connsiteX11" fmla="*/ 126317 w 1664918"/>
                  <a:gd name="connsiteY11" fmla="*/ 1139956 h 1148066"/>
                  <a:gd name="connsiteX12" fmla="*/ 579945 w 1664918"/>
                  <a:gd name="connsiteY12" fmla="*/ 1142585 h 1148066"/>
                  <a:gd name="connsiteX13" fmla="*/ 974813 w 1664918"/>
                  <a:gd name="connsiteY13" fmla="*/ 1083749 h 1148066"/>
                  <a:gd name="connsiteX14" fmla="*/ 968317 w 1664918"/>
                  <a:gd name="connsiteY14" fmla="*/ 963277 h 1148066"/>
                  <a:gd name="connsiteX15" fmla="*/ 974889 w 1664918"/>
                  <a:gd name="connsiteY15" fmla="*/ 957019 h 1148066"/>
                  <a:gd name="connsiteX16" fmla="*/ 1221987 w 1664918"/>
                  <a:gd name="connsiteY16" fmla="*/ 915137 h 1148066"/>
                  <a:gd name="connsiteX17" fmla="*/ 1441862 w 1664918"/>
                  <a:gd name="connsiteY17" fmla="*/ 871160 h 1148066"/>
                  <a:gd name="connsiteX18" fmla="*/ 1468627 w 1664918"/>
                  <a:gd name="connsiteY18" fmla="*/ 775777 h 1148066"/>
                  <a:gd name="connsiteX19" fmla="*/ 1475104 w 1664918"/>
                  <a:gd name="connsiteY19" fmla="*/ 765823 h 1148066"/>
                  <a:gd name="connsiteX20" fmla="*/ 1526777 w 1664918"/>
                  <a:gd name="connsiteY20" fmla="*/ 701320 h 1148066"/>
                  <a:gd name="connsiteX21" fmla="*/ 1650583 w 1664918"/>
                  <a:gd name="connsiteY21" fmla="*/ 327873 h 1148066"/>
                  <a:gd name="connsiteX22" fmla="*/ 1659413 w 1664918"/>
                  <a:gd name="connsiteY22" fmla="*/ 236805 h 1148066"/>
                  <a:gd name="connsiteX23" fmla="*/ 1593910 w 1664918"/>
                  <a:gd name="connsiteY23" fmla="*/ 222251 h 1148066"/>
                  <a:gd name="connsiteX24" fmla="*/ 1325409 w 1664918"/>
                  <a:gd name="connsiteY24" fmla="*/ 223670 h 1148066"/>
                  <a:gd name="connsiteX25" fmla="*/ 1173771 w 1664918"/>
                  <a:gd name="connsiteY25" fmla="*/ 272190 h 1148066"/>
                  <a:gd name="connsiteX26" fmla="*/ 1077016 w 1664918"/>
                  <a:gd name="connsiteY26" fmla="*/ 628463 h 1148066"/>
                  <a:gd name="connsiteX27" fmla="*/ 1066758 w 1664918"/>
                  <a:gd name="connsiteY27" fmla="*/ 627873 h 1148066"/>
                  <a:gd name="connsiteX28" fmla="*/ 1034259 w 1664918"/>
                  <a:gd name="connsiteY28" fmla="*/ 428676 h 1148066"/>
                  <a:gd name="connsiteX29" fmla="*/ 924855 w 1664918"/>
                  <a:gd name="connsiteY29" fmla="*/ 276734 h 1148066"/>
                  <a:gd name="connsiteX30" fmla="*/ 768587 w 1664918"/>
                  <a:gd name="connsiteY30" fmla="*/ 193942 h 1148066"/>
                  <a:gd name="connsiteX31" fmla="*/ 707123 w 1664918"/>
                  <a:gd name="connsiteY31" fmla="*/ 189894 h 1148066"/>
                  <a:gd name="connsiteX32" fmla="*/ 692464 w 1664918"/>
                  <a:gd name="connsiteY32" fmla="*/ 107674 h 1148066"/>
                  <a:gd name="connsiteX33" fmla="*/ 688225 w 1664918"/>
                  <a:gd name="connsiteY33" fmla="*/ 70413 h 1148066"/>
                  <a:gd name="connsiteX34" fmla="*/ 450357 w 1664918"/>
                  <a:gd name="connsiteY34" fmla="*/ 251 h 1148066"/>
                  <a:gd name="connsiteX35" fmla="*/ 443061 w 1664918"/>
                  <a:gd name="connsiteY35" fmla="*/ 11977 h 114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64918" h="1148066">
                    <a:moveTo>
                      <a:pt x="443061" y="11977"/>
                    </a:moveTo>
                    <a:cubicBezTo>
                      <a:pt x="443061" y="11977"/>
                      <a:pt x="467731" y="58478"/>
                      <a:pt x="453577" y="97702"/>
                    </a:cubicBezTo>
                    <a:cubicBezTo>
                      <a:pt x="440051" y="135192"/>
                      <a:pt x="421716" y="201877"/>
                      <a:pt x="403523" y="144460"/>
                    </a:cubicBezTo>
                    <a:cubicBezTo>
                      <a:pt x="402037" y="139783"/>
                      <a:pt x="396903" y="137335"/>
                      <a:pt x="392340" y="139126"/>
                    </a:cubicBezTo>
                    <a:cubicBezTo>
                      <a:pt x="368404" y="148508"/>
                      <a:pt x="294709" y="177026"/>
                      <a:pt x="168703" y="222441"/>
                    </a:cubicBezTo>
                    <a:cubicBezTo>
                      <a:pt x="124459" y="238386"/>
                      <a:pt x="95618" y="279077"/>
                      <a:pt x="82873" y="302213"/>
                    </a:cubicBezTo>
                    <a:cubicBezTo>
                      <a:pt x="47793" y="365897"/>
                      <a:pt x="7130" y="543014"/>
                      <a:pt x="1291" y="721637"/>
                    </a:cubicBezTo>
                    <a:cubicBezTo>
                      <a:pt x="-1909" y="819449"/>
                      <a:pt x="-1614" y="918947"/>
                      <a:pt x="31933" y="997624"/>
                    </a:cubicBezTo>
                    <a:cubicBezTo>
                      <a:pt x="31933" y="997624"/>
                      <a:pt x="58232" y="1046611"/>
                      <a:pt x="115058" y="1050268"/>
                    </a:cubicBezTo>
                    <a:cubicBezTo>
                      <a:pt x="121326" y="1050668"/>
                      <a:pt x="125821" y="1056507"/>
                      <a:pt x="124783" y="1062708"/>
                    </a:cubicBezTo>
                    <a:lnTo>
                      <a:pt x="114325" y="1125078"/>
                    </a:lnTo>
                    <a:cubicBezTo>
                      <a:pt x="113229" y="1132583"/>
                      <a:pt x="118744" y="1139441"/>
                      <a:pt x="126317" y="1139956"/>
                    </a:cubicBezTo>
                    <a:cubicBezTo>
                      <a:pt x="178933" y="1143518"/>
                      <a:pt x="372252" y="1154672"/>
                      <a:pt x="579945" y="1142585"/>
                    </a:cubicBezTo>
                    <a:cubicBezTo>
                      <a:pt x="717286" y="1134593"/>
                      <a:pt x="862418" y="1127859"/>
                      <a:pt x="974813" y="1083749"/>
                    </a:cubicBezTo>
                    <a:lnTo>
                      <a:pt x="968317" y="963277"/>
                    </a:lnTo>
                    <a:cubicBezTo>
                      <a:pt x="968117" y="959609"/>
                      <a:pt x="971222" y="956809"/>
                      <a:pt x="974889" y="957019"/>
                    </a:cubicBezTo>
                    <a:cubicBezTo>
                      <a:pt x="1031630" y="960219"/>
                      <a:pt x="1111040" y="966820"/>
                      <a:pt x="1221987" y="915137"/>
                    </a:cubicBezTo>
                    <a:cubicBezTo>
                      <a:pt x="1221987" y="915137"/>
                      <a:pt x="1405467" y="924843"/>
                      <a:pt x="1441862" y="871160"/>
                    </a:cubicBezTo>
                    <a:cubicBezTo>
                      <a:pt x="1478257" y="817477"/>
                      <a:pt x="1468627" y="775777"/>
                      <a:pt x="1468627" y="775777"/>
                    </a:cubicBezTo>
                    <a:cubicBezTo>
                      <a:pt x="1469723" y="771872"/>
                      <a:pt x="1471990" y="768414"/>
                      <a:pt x="1475104" y="765823"/>
                    </a:cubicBezTo>
                    <a:cubicBezTo>
                      <a:pt x="1485325" y="757356"/>
                      <a:pt x="1509890" y="734810"/>
                      <a:pt x="1526777" y="701320"/>
                    </a:cubicBezTo>
                    <a:cubicBezTo>
                      <a:pt x="1580156" y="595478"/>
                      <a:pt x="1650583" y="327873"/>
                      <a:pt x="1650583" y="327873"/>
                    </a:cubicBezTo>
                    <a:cubicBezTo>
                      <a:pt x="1650583" y="327873"/>
                      <a:pt x="1675729" y="269933"/>
                      <a:pt x="1659413" y="236805"/>
                    </a:cubicBezTo>
                    <a:cubicBezTo>
                      <a:pt x="1651098" y="219926"/>
                      <a:pt x="1630143" y="221736"/>
                      <a:pt x="1593910" y="222251"/>
                    </a:cubicBezTo>
                    <a:cubicBezTo>
                      <a:pt x="1529445" y="223165"/>
                      <a:pt x="1420640" y="221241"/>
                      <a:pt x="1325409" y="223670"/>
                    </a:cubicBezTo>
                    <a:cubicBezTo>
                      <a:pt x="1250648" y="225575"/>
                      <a:pt x="1195222" y="232871"/>
                      <a:pt x="1173771" y="272190"/>
                    </a:cubicBezTo>
                    <a:lnTo>
                      <a:pt x="1077016" y="628463"/>
                    </a:lnTo>
                    <a:cubicBezTo>
                      <a:pt x="1075483" y="633883"/>
                      <a:pt x="1067663" y="633435"/>
                      <a:pt x="1066758" y="627873"/>
                    </a:cubicBezTo>
                    <a:lnTo>
                      <a:pt x="1034259" y="428676"/>
                    </a:lnTo>
                    <a:cubicBezTo>
                      <a:pt x="1034259" y="428676"/>
                      <a:pt x="1024515" y="326406"/>
                      <a:pt x="924855" y="276734"/>
                    </a:cubicBezTo>
                    <a:cubicBezTo>
                      <a:pt x="825195" y="227070"/>
                      <a:pt x="783551" y="206068"/>
                      <a:pt x="768587" y="193942"/>
                    </a:cubicBezTo>
                    <a:cubicBezTo>
                      <a:pt x="753624" y="181807"/>
                      <a:pt x="707123" y="189894"/>
                      <a:pt x="707123" y="189894"/>
                    </a:cubicBezTo>
                    <a:cubicBezTo>
                      <a:pt x="703503" y="186113"/>
                      <a:pt x="693054" y="112875"/>
                      <a:pt x="692464" y="107674"/>
                    </a:cubicBezTo>
                    <a:lnTo>
                      <a:pt x="688225" y="70413"/>
                    </a:lnTo>
                    <a:lnTo>
                      <a:pt x="450357" y="251"/>
                    </a:lnTo>
                    <a:cubicBezTo>
                      <a:pt x="444442" y="-1454"/>
                      <a:pt x="443461" y="5852"/>
                      <a:pt x="443061" y="11977"/>
                    </a:cubicBezTo>
                    <a:close/>
                  </a:path>
                </a:pathLst>
              </a:custGeom>
              <a:solidFill>
                <a:srgbClr val="FFFFFF"/>
              </a:solidFill>
              <a:ln w="9525" cap="flat">
                <a:noFill/>
                <a:prstDash val="solid"/>
                <a:miter/>
              </a:ln>
            </p:spPr>
            <p:txBody>
              <a:bodyPr rtlCol="0" anchor="ctr"/>
              <a:lstStyle/>
              <a:p>
                <a:endParaRPr lang="en-US"/>
              </a:p>
            </p:txBody>
          </p:sp>
          <p:sp>
            <p:nvSpPr>
              <p:cNvPr id="28" name="צורה חופשית: צורה 27">
                <a:extLst>
                  <a:ext uri="{FF2B5EF4-FFF2-40B4-BE49-F238E27FC236}">
                    <a16:creationId xmlns:a16="http://schemas.microsoft.com/office/drawing/2014/main" id="{BFBAF89F-76D4-BBBB-D9EA-1246F8735093}"/>
                  </a:ext>
                </a:extLst>
              </p:cNvPr>
              <p:cNvSpPr/>
              <p:nvPr/>
            </p:nvSpPr>
            <p:spPr>
              <a:xfrm>
                <a:off x="6679632" y="3345825"/>
                <a:ext cx="215981" cy="193427"/>
              </a:xfrm>
              <a:custGeom>
                <a:avLst/>
                <a:gdLst>
                  <a:gd name="connsiteX0" fmla="*/ 215980 w 215981"/>
                  <a:gd name="connsiteY0" fmla="*/ 10303 h 193427"/>
                  <a:gd name="connsiteX1" fmla="*/ 2734 w 215981"/>
                  <a:gd name="connsiteY1" fmla="*/ 31429 h 193427"/>
                  <a:gd name="connsiteX2" fmla="*/ 10 w 215981"/>
                  <a:gd name="connsiteY2" fmla="*/ 37249 h 193427"/>
                  <a:gd name="connsiteX3" fmla="*/ 9192 w 215981"/>
                  <a:gd name="connsiteY3" fmla="*/ 126831 h 193427"/>
                  <a:gd name="connsiteX4" fmla="*/ 23575 w 215981"/>
                  <a:gd name="connsiteY4" fmla="*/ 188944 h 193427"/>
                  <a:gd name="connsiteX5" fmla="*/ 36053 w 215981"/>
                  <a:gd name="connsiteY5" fmla="*/ 189839 h 193427"/>
                  <a:gd name="connsiteX6" fmla="*/ 163783 w 215981"/>
                  <a:gd name="connsiteY6" fmla="*/ 49155 h 193427"/>
                  <a:gd name="connsiteX7" fmla="*/ 215980 w 215981"/>
                  <a:gd name="connsiteY7" fmla="*/ 10303 h 19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981" h="193427">
                    <a:moveTo>
                      <a:pt x="215980" y="10303"/>
                    </a:moveTo>
                    <a:cubicBezTo>
                      <a:pt x="202988" y="-12996"/>
                      <a:pt x="21394" y="7207"/>
                      <a:pt x="2734" y="31429"/>
                    </a:cubicBezTo>
                    <a:cubicBezTo>
                      <a:pt x="915" y="32791"/>
                      <a:pt x="-114" y="34982"/>
                      <a:pt x="10" y="37249"/>
                    </a:cubicBezTo>
                    <a:cubicBezTo>
                      <a:pt x="1658" y="68557"/>
                      <a:pt x="4753" y="98695"/>
                      <a:pt x="9192" y="126831"/>
                    </a:cubicBezTo>
                    <a:cubicBezTo>
                      <a:pt x="12202" y="145948"/>
                      <a:pt x="16269" y="168275"/>
                      <a:pt x="23575" y="188944"/>
                    </a:cubicBezTo>
                    <a:cubicBezTo>
                      <a:pt x="25337" y="194421"/>
                      <a:pt x="33519" y="195068"/>
                      <a:pt x="36053" y="189839"/>
                    </a:cubicBezTo>
                    <a:cubicBezTo>
                      <a:pt x="69504" y="132185"/>
                      <a:pt x="113596" y="88531"/>
                      <a:pt x="163783" y="49155"/>
                    </a:cubicBezTo>
                    <a:cubicBezTo>
                      <a:pt x="174232" y="39868"/>
                      <a:pt x="216285" y="22952"/>
                      <a:pt x="215980" y="10303"/>
                    </a:cubicBezTo>
                    <a:close/>
                  </a:path>
                </a:pathLst>
              </a:custGeom>
              <a:solidFill>
                <a:srgbClr val="FFFFFF"/>
              </a:solidFill>
              <a:ln w="9525" cap="flat">
                <a:noFill/>
                <a:prstDash val="solid"/>
                <a:miter/>
              </a:ln>
            </p:spPr>
            <p:txBody>
              <a:bodyPr rtlCol="0" anchor="ctr"/>
              <a:lstStyle/>
              <a:p>
                <a:endParaRPr lang="en-US"/>
              </a:p>
            </p:txBody>
          </p:sp>
          <p:grpSp>
            <p:nvGrpSpPr>
              <p:cNvPr id="29" name="גרפיקה 15" descr="אישה מחזיקים מחשב נישא">
                <a:extLst>
                  <a:ext uri="{FF2B5EF4-FFF2-40B4-BE49-F238E27FC236}">
                    <a16:creationId xmlns:a16="http://schemas.microsoft.com/office/drawing/2014/main" id="{ECEF65DA-4D1F-229B-2301-C3D5B00C355B}"/>
                  </a:ext>
                </a:extLst>
              </p:cNvPr>
              <p:cNvGrpSpPr/>
              <p:nvPr/>
            </p:nvGrpSpPr>
            <p:grpSpPr>
              <a:xfrm>
                <a:off x="7097085" y="2782327"/>
                <a:ext cx="416234" cy="941332"/>
                <a:chOff x="7097085" y="2782327"/>
                <a:chExt cx="416234" cy="941332"/>
              </a:xfrm>
              <a:solidFill>
                <a:srgbClr val="FFFFFF"/>
              </a:solidFill>
            </p:grpSpPr>
            <p:sp>
              <p:nvSpPr>
                <p:cNvPr id="40" name="צורה חופשית: צורה 39">
                  <a:extLst>
                    <a:ext uri="{FF2B5EF4-FFF2-40B4-BE49-F238E27FC236}">
                      <a16:creationId xmlns:a16="http://schemas.microsoft.com/office/drawing/2014/main" id="{BEAE3670-4A4C-C582-0342-584F0030A7FA}"/>
                    </a:ext>
                  </a:extLst>
                </p:cNvPr>
                <p:cNvSpPr/>
                <p:nvPr/>
              </p:nvSpPr>
              <p:spPr>
                <a:xfrm>
                  <a:off x="7161093" y="3440525"/>
                  <a:ext cx="346990" cy="283133"/>
                </a:xfrm>
                <a:custGeom>
                  <a:avLst/>
                  <a:gdLst>
                    <a:gd name="connsiteX0" fmla="*/ 343785 w 346990"/>
                    <a:gd name="connsiteY0" fmla="*/ 225479 h 283133"/>
                    <a:gd name="connsiteX1" fmla="*/ 337623 w 346990"/>
                    <a:gd name="connsiteY1" fmla="*/ 166062 h 283133"/>
                    <a:gd name="connsiteX2" fmla="*/ 340642 w 346990"/>
                    <a:gd name="connsiteY2" fmla="*/ 38408 h 283133"/>
                    <a:gd name="connsiteX3" fmla="*/ 341557 w 346990"/>
                    <a:gd name="connsiteY3" fmla="*/ 7709 h 283133"/>
                    <a:gd name="connsiteX4" fmla="*/ 334289 w 346990"/>
                    <a:gd name="connsiteY4" fmla="*/ 32 h 283133"/>
                    <a:gd name="connsiteX5" fmla="*/ 132064 w 346990"/>
                    <a:gd name="connsiteY5" fmla="*/ 18910 h 283133"/>
                    <a:gd name="connsiteX6" fmla="*/ 70828 w 346990"/>
                    <a:gd name="connsiteY6" fmla="*/ 23635 h 283133"/>
                    <a:gd name="connsiteX7" fmla="*/ 3591 w 346990"/>
                    <a:gd name="connsiteY7" fmla="*/ 62344 h 283133"/>
                    <a:gd name="connsiteX8" fmla="*/ 781 w 346990"/>
                    <a:gd name="connsiteY8" fmla="*/ 71517 h 283133"/>
                    <a:gd name="connsiteX9" fmla="*/ 12211 w 346990"/>
                    <a:gd name="connsiteY9" fmla="*/ 244281 h 283133"/>
                    <a:gd name="connsiteX10" fmla="*/ 19954 w 346990"/>
                    <a:gd name="connsiteY10" fmla="*/ 283134 h 283133"/>
                    <a:gd name="connsiteX11" fmla="*/ 335327 w 346990"/>
                    <a:gd name="connsiteY11" fmla="*/ 253397 h 283133"/>
                    <a:gd name="connsiteX12" fmla="*/ 346824 w 346990"/>
                    <a:gd name="connsiteY12" fmla="*/ 241852 h 283133"/>
                    <a:gd name="connsiteX13" fmla="*/ 343785 w 346990"/>
                    <a:gd name="connsiteY13" fmla="*/ 225479 h 28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990" h="283133">
                      <a:moveTo>
                        <a:pt x="343785" y="225479"/>
                      </a:moveTo>
                      <a:cubicBezTo>
                        <a:pt x="335480" y="207496"/>
                        <a:pt x="337918" y="186217"/>
                        <a:pt x="337623" y="166062"/>
                      </a:cubicBezTo>
                      <a:cubicBezTo>
                        <a:pt x="337804" y="123647"/>
                        <a:pt x="340852" y="80994"/>
                        <a:pt x="340642" y="38408"/>
                      </a:cubicBezTo>
                      <a:cubicBezTo>
                        <a:pt x="340471" y="28140"/>
                        <a:pt x="340290" y="17520"/>
                        <a:pt x="341557" y="7709"/>
                      </a:cubicBezTo>
                      <a:cubicBezTo>
                        <a:pt x="342185" y="3585"/>
                        <a:pt x="338461" y="-397"/>
                        <a:pt x="334289" y="32"/>
                      </a:cubicBezTo>
                      <a:cubicBezTo>
                        <a:pt x="272243" y="4718"/>
                        <a:pt x="198596" y="9900"/>
                        <a:pt x="132064" y="18910"/>
                      </a:cubicBezTo>
                      <a:cubicBezTo>
                        <a:pt x="111947" y="21758"/>
                        <a:pt x="91135" y="24701"/>
                        <a:pt x="70828" y="23635"/>
                      </a:cubicBezTo>
                      <a:cubicBezTo>
                        <a:pt x="50377" y="36046"/>
                        <a:pt x="29822" y="48771"/>
                        <a:pt x="3591" y="62344"/>
                      </a:cubicBezTo>
                      <a:cubicBezTo>
                        <a:pt x="295" y="64116"/>
                        <a:pt x="-953" y="68202"/>
                        <a:pt x="781" y="71517"/>
                      </a:cubicBezTo>
                      <a:cubicBezTo>
                        <a:pt x="22612" y="113284"/>
                        <a:pt x="16564" y="208677"/>
                        <a:pt x="12211" y="244281"/>
                      </a:cubicBezTo>
                      <a:cubicBezTo>
                        <a:pt x="9858" y="263512"/>
                        <a:pt x="4905" y="282324"/>
                        <a:pt x="19954" y="283134"/>
                      </a:cubicBezTo>
                      <a:cubicBezTo>
                        <a:pt x="125949" y="278228"/>
                        <a:pt x="231305" y="275819"/>
                        <a:pt x="335327" y="253397"/>
                      </a:cubicBezTo>
                      <a:cubicBezTo>
                        <a:pt x="340261" y="252178"/>
                        <a:pt x="347957" y="246101"/>
                        <a:pt x="346824" y="241852"/>
                      </a:cubicBezTo>
                      <a:cubicBezTo>
                        <a:pt x="347862" y="236680"/>
                        <a:pt x="343709" y="231070"/>
                        <a:pt x="343785" y="225479"/>
                      </a:cubicBezTo>
                      <a:close/>
                    </a:path>
                  </a:pathLst>
                </a:custGeom>
                <a:solidFill>
                  <a:srgbClr val="FFFFFF"/>
                </a:solidFill>
                <a:ln w="9525" cap="flat">
                  <a:noFill/>
                  <a:prstDash val="solid"/>
                  <a:miter/>
                </a:ln>
              </p:spPr>
              <p:txBody>
                <a:bodyPr rtlCol="0" anchor="ctr"/>
                <a:lstStyle/>
                <a:p>
                  <a:endParaRPr lang="en-US"/>
                </a:p>
              </p:txBody>
            </p:sp>
            <p:sp>
              <p:nvSpPr>
                <p:cNvPr id="41" name="צורה חופשית: צורה 40">
                  <a:extLst>
                    <a:ext uri="{FF2B5EF4-FFF2-40B4-BE49-F238E27FC236}">
                      <a16:creationId xmlns:a16="http://schemas.microsoft.com/office/drawing/2014/main" id="{3D563434-721D-3148-7798-D05752106A8B}"/>
                    </a:ext>
                  </a:extLst>
                </p:cNvPr>
                <p:cNvSpPr/>
                <p:nvPr/>
              </p:nvSpPr>
              <p:spPr>
                <a:xfrm>
                  <a:off x="7361539" y="3364840"/>
                  <a:ext cx="151780" cy="46113"/>
                </a:xfrm>
                <a:custGeom>
                  <a:avLst/>
                  <a:gdLst>
                    <a:gd name="connsiteX0" fmla="*/ 145683 w 151780"/>
                    <a:gd name="connsiteY0" fmla="*/ 9414 h 46113"/>
                    <a:gd name="connsiteX1" fmla="*/ 112964 w 151780"/>
                    <a:gd name="connsiteY1" fmla="*/ 632 h 46113"/>
                    <a:gd name="connsiteX2" fmla="*/ 107021 w 151780"/>
                    <a:gd name="connsiteY2" fmla="*/ 727 h 46113"/>
                    <a:gd name="connsiteX3" fmla="*/ 31678 w 151780"/>
                    <a:gd name="connsiteY3" fmla="*/ 16548 h 46113"/>
                    <a:gd name="connsiteX4" fmla="*/ 7189 w 151780"/>
                    <a:gd name="connsiteY4" fmla="*/ 31160 h 46113"/>
                    <a:gd name="connsiteX5" fmla="*/ 6599 w 151780"/>
                    <a:gd name="connsiteY5" fmla="*/ 46114 h 46113"/>
                    <a:gd name="connsiteX6" fmla="*/ 144768 w 151780"/>
                    <a:gd name="connsiteY6" fmla="*/ 32512 h 46113"/>
                    <a:gd name="connsiteX7" fmla="*/ 151760 w 151780"/>
                    <a:gd name="connsiteY7" fmla="*/ 16729 h 46113"/>
                    <a:gd name="connsiteX8" fmla="*/ 145683 w 151780"/>
                    <a:gd name="connsiteY8" fmla="*/ 9414 h 4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780" h="46113">
                      <a:moveTo>
                        <a:pt x="145683" y="9414"/>
                      </a:moveTo>
                      <a:cubicBezTo>
                        <a:pt x="133786" y="8147"/>
                        <a:pt x="122775" y="5185"/>
                        <a:pt x="112964" y="632"/>
                      </a:cubicBezTo>
                      <a:cubicBezTo>
                        <a:pt x="111079" y="-244"/>
                        <a:pt x="108888" y="-206"/>
                        <a:pt x="107021" y="727"/>
                      </a:cubicBezTo>
                      <a:cubicBezTo>
                        <a:pt x="83180" y="13424"/>
                        <a:pt x="51681" y="22835"/>
                        <a:pt x="31678" y="16548"/>
                      </a:cubicBezTo>
                      <a:cubicBezTo>
                        <a:pt x="25020" y="15196"/>
                        <a:pt x="16981" y="28054"/>
                        <a:pt x="7189" y="31160"/>
                      </a:cubicBezTo>
                      <a:cubicBezTo>
                        <a:pt x="-1145" y="33074"/>
                        <a:pt x="-3345" y="45352"/>
                        <a:pt x="6599" y="46114"/>
                      </a:cubicBezTo>
                      <a:cubicBezTo>
                        <a:pt x="37393" y="42504"/>
                        <a:pt x="132757" y="33465"/>
                        <a:pt x="144768" y="32512"/>
                      </a:cubicBezTo>
                      <a:cubicBezTo>
                        <a:pt x="152341" y="32245"/>
                        <a:pt x="151131" y="21816"/>
                        <a:pt x="151760" y="16729"/>
                      </a:cubicBezTo>
                      <a:cubicBezTo>
                        <a:pt x="152046" y="13053"/>
                        <a:pt x="149350" y="9805"/>
                        <a:pt x="145683" y="9414"/>
                      </a:cubicBezTo>
                      <a:close/>
                    </a:path>
                  </a:pathLst>
                </a:custGeom>
                <a:solidFill>
                  <a:srgbClr val="FFFFFF"/>
                </a:solidFill>
                <a:ln w="9525" cap="flat">
                  <a:noFill/>
                  <a:prstDash val="solid"/>
                  <a:miter/>
                </a:ln>
              </p:spPr>
              <p:txBody>
                <a:bodyPr rtlCol="0" anchor="ctr"/>
                <a:lstStyle/>
                <a:p>
                  <a:endParaRPr lang="en-US"/>
                </a:p>
              </p:txBody>
            </p:sp>
            <p:sp>
              <p:nvSpPr>
                <p:cNvPr id="42" name="צורה חופשית: צורה 41">
                  <a:extLst>
                    <a:ext uri="{FF2B5EF4-FFF2-40B4-BE49-F238E27FC236}">
                      <a16:creationId xmlns:a16="http://schemas.microsoft.com/office/drawing/2014/main" id="{72D20150-91E1-E7F7-C38F-E91C97BFBB14}"/>
                    </a:ext>
                  </a:extLst>
                </p:cNvPr>
                <p:cNvSpPr/>
                <p:nvPr/>
              </p:nvSpPr>
              <p:spPr>
                <a:xfrm>
                  <a:off x="7097085" y="2782327"/>
                  <a:ext cx="408322" cy="555583"/>
                </a:xfrm>
                <a:custGeom>
                  <a:avLst/>
                  <a:gdLst>
                    <a:gd name="connsiteX0" fmla="*/ 402050 w 408322"/>
                    <a:gd name="connsiteY0" fmla="*/ 440460 h 555583"/>
                    <a:gd name="connsiteX1" fmla="*/ 407365 w 408322"/>
                    <a:gd name="connsiteY1" fmla="*/ 432573 h 555583"/>
                    <a:gd name="connsiteX2" fmla="*/ 350577 w 408322"/>
                    <a:gd name="connsiteY2" fmla="*/ 34028 h 555583"/>
                    <a:gd name="connsiteX3" fmla="*/ 338757 w 408322"/>
                    <a:gd name="connsiteY3" fmla="*/ 31056 h 555583"/>
                    <a:gd name="connsiteX4" fmla="*/ 39938 w 408322"/>
                    <a:gd name="connsiteY4" fmla="*/ 16883 h 555583"/>
                    <a:gd name="connsiteX5" fmla="*/ 0 w 408322"/>
                    <a:gd name="connsiteY5" fmla="*/ 738 h 555583"/>
                    <a:gd name="connsiteX6" fmla="*/ 51445 w 408322"/>
                    <a:gd name="connsiteY6" fmla="*/ 548864 h 555583"/>
                    <a:gd name="connsiteX7" fmla="*/ 59960 w 408322"/>
                    <a:gd name="connsiteY7" fmla="*/ 555360 h 555583"/>
                    <a:gd name="connsiteX8" fmla="*/ 402050 w 408322"/>
                    <a:gd name="connsiteY8" fmla="*/ 440460 h 55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22" h="555583">
                      <a:moveTo>
                        <a:pt x="402050" y="440460"/>
                      </a:moveTo>
                      <a:cubicBezTo>
                        <a:pt x="405117" y="438984"/>
                        <a:pt x="407156" y="435964"/>
                        <a:pt x="407365" y="432573"/>
                      </a:cubicBezTo>
                      <a:cubicBezTo>
                        <a:pt x="415166" y="305843"/>
                        <a:pt x="373428" y="140794"/>
                        <a:pt x="350577" y="34028"/>
                      </a:cubicBezTo>
                      <a:cubicBezTo>
                        <a:pt x="349520" y="28742"/>
                        <a:pt x="342205" y="26799"/>
                        <a:pt x="338757" y="31056"/>
                      </a:cubicBezTo>
                      <a:cubicBezTo>
                        <a:pt x="264957" y="114086"/>
                        <a:pt x="79286" y="34447"/>
                        <a:pt x="39938" y="16883"/>
                      </a:cubicBezTo>
                      <a:cubicBezTo>
                        <a:pt x="30690" y="14750"/>
                        <a:pt x="6906" y="-3900"/>
                        <a:pt x="0" y="738"/>
                      </a:cubicBezTo>
                      <a:cubicBezTo>
                        <a:pt x="26994" y="164626"/>
                        <a:pt x="48730" y="357793"/>
                        <a:pt x="51445" y="548864"/>
                      </a:cubicBezTo>
                      <a:cubicBezTo>
                        <a:pt x="51511" y="553284"/>
                        <a:pt x="55683" y="556475"/>
                        <a:pt x="59960" y="555360"/>
                      </a:cubicBezTo>
                      <a:cubicBezTo>
                        <a:pt x="171126" y="526356"/>
                        <a:pt x="296228" y="491419"/>
                        <a:pt x="402050" y="440460"/>
                      </a:cubicBezTo>
                      <a:close/>
                    </a:path>
                  </a:pathLst>
                </a:custGeom>
                <a:solidFill>
                  <a:srgbClr val="FFFFFF"/>
                </a:solidFill>
                <a:ln w="9525" cap="flat">
                  <a:noFill/>
                  <a:prstDash val="solid"/>
                  <a:miter/>
                </a:ln>
              </p:spPr>
              <p:txBody>
                <a:bodyPr rtlCol="0" anchor="ctr"/>
                <a:lstStyle/>
                <a:p>
                  <a:endParaRPr lang="en-US"/>
                </a:p>
              </p:txBody>
            </p:sp>
          </p:grpSp>
          <p:grpSp>
            <p:nvGrpSpPr>
              <p:cNvPr id="30" name="גרפיקה 15" descr="אישה מחזיקים מחשב נישא">
                <a:extLst>
                  <a:ext uri="{FF2B5EF4-FFF2-40B4-BE49-F238E27FC236}">
                    <a16:creationId xmlns:a16="http://schemas.microsoft.com/office/drawing/2014/main" id="{1DF159C9-AD79-AFEB-7EB5-79797AA7C6ED}"/>
                  </a:ext>
                </a:extLst>
              </p:cNvPr>
              <p:cNvGrpSpPr/>
              <p:nvPr/>
            </p:nvGrpSpPr>
            <p:grpSpPr>
              <a:xfrm>
                <a:off x="6678182" y="2698827"/>
                <a:ext cx="1058851" cy="1025965"/>
                <a:chOff x="6678182" y="2698827"/>
                <a:chExt cx="1058851" cy="1025965"/>
              </a:xfrm>
              <a:solidFill>
                <a:srgbClr val="FFFFFF"/>
              </a:solidFill>
            </p:grpSpPr>
            <p:sp>
              <p:nvSpPr>
                <p:cNvPr id="35" name="צורה חופשית: צורה 34">
                  <a:extLst>
                    <a:ext uri="{FF2B5EF4-FFF2-40B4-BE49-F238E27FC236}">
                      <a16:creationId xmlns:a16="http://schemas.microsoft.com/office/drawing/2014/main" id="{FAEFC78E-29A3-1AD5-C712-BAF6E325D6D8}"/>
                    </a:ext>
                  </a:extLst>
                </p:cNvPr>
                <p:cNvSpPr/>
                <p:nvPr/>
              </p:nvSpPr>
              <p:spPr>
                <a:xfrm>
                  <a:off x="6793335" y="3508090"/>
                  <a:ext cx="384934" cy="216702"/>
                </a:xfrm>
                <a:custGeom>
                  <a:avLst/>
                  <a:gdLst>
                    <a:gd name="connsiteX0" fmla="*/ 369920 w 384934"/>
                    <a:gd name="connsiteY0" fmla="*/ 5582 h 216702"/>
                    <a:gd name="connsiteX1" fmla="*/ 359995 w 384934"/>
                    <a:gd name="connsiteY1" fmla="*/ 819 h 216702"/>
                    <a:gd name="connsiteX2" fmla="*/ 210147 w 384934"/>
                    <a:gd name="connsiteY2" fmla="*/ 65246 h 216702"/>
                    <a:gd name="connsiteX3" fmla="*/ 13523 w 384934"/>
                    <a:gd name="connsiteY3" fmla="*/ 109252 h 216702"/>
                    <a:gd name="connsiteX4" fmla="*/ 6713 w 384934"/>
                    <a:gd name="connsiteY4" fmla="*/ 116557 h 216702"/>
                    <a:gd name="connsiteX5" fmla="*/ 5627 w 384934"/>
                    <a:gd name="connsiteY5" fmla="*/ 200606 h 216702"/>
                    <a:gd name="connsiteX6" fmla="*/ 369701 w 384934"/>
                    <a:gd name="connsiteY6" fmla="*/ 216036 h 216702"/>
                    <a:gd name="connsiteX7" fmla="*/ 381178 w 384934"/>
                    <a:gd name="connsiteY7" fmla="*/ 206245 h 216702"/>
                    <a:gd name="connsiteX8" fmla="*/ 369920 w 384934"/>
                    <a:gd name="connsiteY8" fmla="*/ 5582 h 21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934" h="216702">
                      <a:moveTo>
                        <a:pt x="369920" y="5582"/>
                      </a:moveTo>
                      <a:cubicBezTo>
                        <a:pt x="369196" y="1181"/>
                        <a:pt x="363900" y="-1419"/>
                        <a:pt x="359995" y="819"/>
                      </a:cubicBezTo>
                      <a:cubicBezTo>
                        <a:pt x="311370" y="26851"/>
                        <a:pt x="259239" y="47168"/>
                        <a:pt x="210147" y="65246"/>
                      </a:cubicBezTo>
                      <a:cubicBezTo>
                        <a:pt x="148235" y="88211"/>
                        <a:pt x="81550" y="109433"/>
                        <a:pt x="13523" y="109252"/>
                      </a:cubicBezTo>
                      <a:cubicBezTo>
                        <a:pt x="9684" y="109175"/>
                        <a:pt x="6351" y="112728"/>
                        <a:pt x="6713" y="116557"/>
                      </a:cubicBezTo>
                      <a:cubicBezTo>
                        <a:pt x="11713" y="132064"/>
                        <a:pt x="-9709" y="201625"/>
                        <a:pt x="5627" y="200606"/>
                      </a:cubicBezTo>
                      <a:cubicBezTo>
                        <a:pt x="127547" y="213560"/>
                        <a:pt x="247638" y="218656"/>
                        <a:pt x="369701" y="216036"/>
                      </a:cubicBezTo>
                      <a:cubicBezTo>
                        <a:pt x="373997" y="216065"/>
                        <a:pt x="382474" y="210341"/>
                        <a:pt x="381178" y="206245"/>
                      </a:cubicBezTo>
                      <a:cubicBezTo>
                        <a:pt x="390599" y="139732"/>
                        <a:pt x="380597" y="67894"/>
                        <a:pt x="369920" y="5582"/>
                      </a:cubicBezTo>
                      <a:close/>
                    </a:path>
                  </a:pathLst>
                </a:custGeom>
                <a:solidFill>
                  <a:srgbClr val="FFFFFF"/>
                </a:solidFill>
                <a:ln w="9525" cap="flat">
                  <a:noFill/>
                  <a:prstDash val="solid"/>
                  <a:miter/>
                </a:ln>
              </p:spPr>
              <p:txBody>
                <a:bodyPr rtlCol="0" anchor="ctr"/>
                <a:lstStyle/>
                <a:p>
                  <a:endParaRPr lang="en-US"/>
                </a:p>
              </p:txBody>
            </p:sp>
            <p:sp>
              <p:nvSpPr>
                <p:cNvPr id="36" name="צורה חופשית: צורה 35">
                  <a:extLst>
                    <a:ext uri="{FF2B5EF4-FFF2-40B4-BE49-F238E27FC236}">
                      <a16:creationId xmlns:a16="http://schemas.microsoft.com/office/drawing/2014/main" id="{CA65B848-A40A-1F0B-2B53-C9EED24C5D59}"/>
                    </a:ext>
                  </a:extLst>
                </p:cNvPr>
                <p:cNvSpPr/>
                <p:nvPr/>
              </p:nvSpPr>
              <p:spPr>
                <a:xfrm>
                  <a:off x="7500219" y="3430322"/>
                  <a:ext cx="144893" cy="259171"/>
                </a:xfrm>
                <a:custGeom>
                  <a:avLst/>
                  <a:gdLst>
                    <a:gd name="connsiteX0" fmla="*/ 143429 w 144893"/>
                    <a:gd name="connsiteY0" fmla="*/ 218509 h 259171"/>
                    <a:gd name="connsiteX1" fmla="*/ 132857 w 144893"/>
                    <a:gd name="connsiteY1" fmla="*/ 111886 h 259171"/>
                    <a:gd name="connsiteX2" fmla="*/ 136209 w 144893"/>
                    <a:gd name="connsiteY2" fmla="*/ 9130 h 259171"/>
                    <a:gd name="connsiteX3" fmla="*/ 129199 w 144893"/>
                    <a:gd name="connsiteY3" fmla="*/ 43 h 259171"/>
                    <a:gd name="connsiteX4" fmla="*/ 35978 w 144893"/>
                    <a:gd name="connsiteY4" fmla="*/ 7254 h 259171"/>
                    <a:gd name="connsiteX5" fmla="*/ 6326 w 144893"/>
                    <a:gd name="connsiteY5" fmla="*/ 16703 h 259171"/>
                    <a:gd name="connsiteX6" fmla="*/ 516 w 144893"/>
                    <a:gd name="connsiteY6" fmla="*/ 221328 h 259171"/>
                    <a:gd name="connsiteX7" fmla="*/ 1726 w 144893"/>
                    <a:gd name="connsiteY7" fmla="*/ 252570 h 259171"/>
                    <a:gd name="connsiteX8" fmla="*/ 15042 w 144893"/>
                    <a:gd name="connsiteY8" fmla="*/ 258514 h 259171"/>
                    <a:gd name="connsiteX9" fmla="*/ 90089 w 144893"/>
                    <a:gd name="connsiteY9" fmla="*/ 242674 h 259171"/>
                    <a:gd name="connsiteX10" fmla="*/ 143429 w 144893"/>
                    <a:gd name="connsiteY10" fmla="*/ 218509 h 25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893" h="259171">
                      <a:moveTo>
                        <a:pt x="143429" y="218509"/>
                      </a:moveTo>
                      <a:cubicBezTo>
                        <a:pt x="132895" y="185409"/>
                        <a:pt x="136190" y="145071"/>
                        <a:pt x="132857" y="111886"/>
                      </a:cubicBezTo>
                      <a:cubicBezTo>
                        <a:pt x="132485" y="78567"/>
                        <a:pt x="128142" y="41315"/>
                        <a:pt x="136209" y="9130"/>
                      </a:cubicBezTo>
                      <a:cubicBezTo>
                        <a:pt x="137952" y="4663"/>
                        <a:pt x="133990" y="-528"/>
                        <a:pt x="129199" y="43"/>
                      </a:cubicBezTo>
                      <a:cubicBezTo>
                        <a:pt x="98167" y="2729"/>
                        <a:pt x="66553" y="5034"/>
                        <a:pt x="35978" y="7254"/>
                      </a:cubicBezTo>
                      <a:cubicBezTo>
                        <a:pt x="27301" y="9797"/>
                        <a:pt x="6507" y="3720"/>
                        <a:pt x="6326" y="16703"/>
                      </a:cubicBezTo>
                      <a:cubicBezTo>
                        <a:pt x="7889" y="83635"/>
                        <a:pt x="107" y="152072"/>
                        <a:pt x="516" y="221328"/>
                      </a:cubicBezTo>
                      <a:cubicBezTo>
                        <a:pt x="592" y="234473"/>
                        <a:pt x="-1303" y="243159"/>
                        <a:pt x="1726" y="252570"/>
                      </a:cubicBezTo>
                      <a:cubicBezTo>
                        <a:pt x="3336" y="257552"/>
                        <a:pt x="10270" y="260581"/>
                        <a:pt x="15042" y="258514"/>
                      </a:cubicBezTo>
                      <a:cubicBezTo>
                        <a:pt x="36473" y="252141"/>
                        <a:pt x="62143" y="245283"/>
                        <a:pt x="90089" y="242674"/>
                      </a:cubicBezTo>
                      <a:cubicBezTo>
                        <a:pt x="100614" y="241664"/>
                        <a:pt x="154383" y="237197"/>
                        <a:pt x="143429" y="218509"/>
                      </a:cubicBezTo>
                      <a:close/>
                    </a:path>
                  </a:pathLst>
                </a:custGeom>
                <a:solidFill>
                  <a:srgbClr val="FFFFFF"/>
                </a:solidFill>
                <a:ln w="9525" cap="flat">
                  <a:noFill/>
                  <a:prstDash val="solid"/>
                  <a:miter/>
                </a:ln>
              </p:spPr>
              <p:txBody>
                <a:bodyPr rtlCol="0" anchor="ctr"/>
                <a:lstStyle/>
                <a:p>
                  <a:endParaRPr lang="en-US"/>
                </a:p>
              </p:txBody>
            </p:sp>
            <p:sp>
              <p:nvSpPr>
                <p:cNvPr id="37" name="צורה חופשית: צורה 36">
                  <a:extLst>
                    <a:ext uri="{FF2B5EF4-FFF2-40B4-BE49-F238E27FC236}">
                      <a16:creationId xmlns:a16="http://schemas.microsoft.com/office/drawing/2014/main" id="{29436605-20C4-A4B1-B3C7-9FDCF6F9600B}"/>
                    </a:ext>
                  </a:extLst>
                </p:cNvPr>
                <p:cNvSpPr/>
                <p:nvPr/>
              </p:nvSpPr>
              <p:spPr>
                <a:xfrm>
                  <a:off x="7507478" y="3349490"/>
                  <a:ext cx="154596" cy="48043"/>
                </a:xfrm>
                <a:custGeom>
                  <a:avLst/>
                  <a:gdLst>
                    <a:gd name="connsiteX0" fmla="*/ 149163 w 154596"/>
                    <a:gd name="connsiteY0" fmla="*/ 19325 h 48043"/>
                    <a:gd name="connsiteX1" fmla="*/ 39835 w 154596"/>
                    <a:gd name="connsiteY1" fmla="*/ 22154 h 48043"/>
                    <a:gd name="connsiteX2" fmla="*/ 8136 w 154596"/>
                    <a:gd name="connsiteY2" fmla="*/ 24907 h 48043"/>
                    <a:gd name="connsiteX3" fmla="*/ 611 w 154596"/>
                    <a:gd name="connsiteY3" fmla="*/ 31155 h 48043"/>
                    <a:gd name="connsiteX4" fmla="*/ 7222 w 154596"/>
                    <a:gd name="connsiteY4" fmla="*/ 48015 h 48043"/>
                    <a:gd name="connsiteX5" fmla="*/ 148763 w 154596"/>
                    <a:gd name="connsiteY5" fmla="*/ 32794 h 48043"/>
                    <a:gd name="connsiteX6" fmla="*/ 149163 w 154596"/>
                    <a:gd name="connsiteY6" fmla="*/ 19325 h 4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96" h="48043">
                      <a:moveTo>
                        <a:pt x="149163" y="19325"/>
                      </a:moveTo>
                      <a:cubicBezTo>
                        <a:pt x="72382" y="-4363"/>
                        <a:pt x="121779" y="-9440"/>
                        <a:pt x="39835" y="22154"/>
                      </a:cubicBezTo>
                      <a:cubicBezTo>
                        <a:pt x="27176" y="25307"/>
                        <a:pt x="21699" y="26364"/>
                        <a:pt x="8136" y="24907"/>
                      </a:cubicBezTo>
                      <a:cubicBezTo>
                        <a:pt x="4431" y="24431"/>
                        <a:pt x="821" y="27422"/>
                        <a:pt x="611" y="31155"/>
                      </a:cubicBezTo>
                      <a:cubicBezTo>
                        <a:pt x="125" y="36927"/>
                        <a:pt x="-2218" y="48710"/>
                        <a:pt x="7222" y="48015"/>
                      </a:cubicBezTo>
                      <a:cubicBezTo>
                        <a:pt x="48255" y="44624"/>
                        <a:pt x="93994" y="39699"/>
                        <a:pt x="148763" y="32794"/>
                      </a:cubicBezTo>
                      <a:cubicBezTo>
                        <a:pt x="156259" y="32051"/>
                        <a:pt x="156678" y="20516"/>
                        <a:pt x="149163" y="19325"/>
                      </a:cubicBezTo>
                      <a:close/>
                    </a:path>
                  </a:pathLst>
                </a:custGeom>
                <a:solidFill>
                  <a:srgbClr val="FFFFFF"/>
                </a:solidFill>
                <a:ln w="9525" cap="flat">
                  <a:noFill/>
                  <a:prstDash val="solid"/>
                  <a:miter/>
                </a:ln>
              </p:spPr>
              <p:txBody>
                <a:bodyPr rtlCol="0" anchor="ctr"/>
                <a:lstStyle/>
                <a:p>
                  <a:endParaRPr lang="en-US"/>
                </a:p>
              </p:txBody>
            </p:sp>
            <p:sp>
              <p:nvSpPr>
                <p:cNvPr id="38" name="צורה חופשית: צורה 37">
                  <a:extLst>
                    <a:ext uri="{FF2B5EF4-FFF2-40B4-BE49-F238E27FC236}">
                      <a16:creationId xmlns:a16="http://schemas.microsoft.com/office/drawing/2014/main" id="{7C565C36-CE3B-8045-551F-68D20BDD308D}"/>
                    </a:ext>
                  </a:extLst>
                </p:cNvPr>
                <p:cNvSpPr/>
                <p:nvPr/>
              </p:nvSpPr>
              <p:spPr>
                <a:xfrm>
                  <a:off x="7389597" y="2749523"/>
                  <a:ext cx="347436" cy="523731"/>
                </a:xfrm>
                <a:custGeom>
                  <a:avLst/>
                  <a:gdLst>
                    <a:gd name="connsiteX0" fmla="*/ 346425 w 347436"/>
                    <a:gd name="connsiteY0" fmla="*/ 468978 h 523731"/>
                    <a:gd name="connsiteX1" fmla="*/ 330499 w 347436"/>
                    <a:gd name="connsiteY1" fmla="*/ 407370 h 523731"/>
                    <a:gd name="connsiteX2" fmla="*/ 83849 w 347436"/>
                    <a:gd name="connsiteY2" fmla="*/ 32152 h 523731"/>
                    <a:gd name="connsiteX3" fmla="*/ 41034 w 347436"/>
                    <a:gd name="connsiteY3" fmla="*/ 3758 h 523731"/>
                    <a:gd name="connsiteX4" fmla="*/ 134 w 347436"/>
                    <a:gd name="connsiteY4" fmla="*/ 4520 h 523731"/>
                    <a:gd name="connsiteX5" fmla="*/ 38958 w 347436"/>
                    <a:gd name="connsiteY5" fmla="*/ 49754 h 523731"/>
                    <a:gd name="connsiteX6" fmla="*/ 49245 w 347436"/>
                    <a:gd name="connsiteY6" fmla="*/ 51545 h 523731"/>
                    <a:gd name="connsiteX7" fmla="*/ 61884 w 347436"/>
                    <a:gd name="connsiteY7" fmla="*/ 61622 h 523731"/>
                    <a:gd name="connsiteX8" fmla="*/ 119072 w 347436"/>
                    <a:gd name="connsiteY8" fmla="*/ 457577 h 523731"/>
                    <a:gd name="connsiteX9" fmla="*/ 128245 w 347436"/>
                    <a:gd name="connsiteY9" fmla="*/ 463987 h 523731"/>
                    <a:gd name="connsiteX10" fmla="*/ 264929 w 347436"/>
                    <a:gd name="connsiteY10" fmla="*/ 481722 h 523731"/>
                    <a:gd name="connsiteX11" fmla="*/ 278578 w 347436"/>
                    <a:gd name="connsiteY11" fmla="*/ 487714 h 523731"/>
                    <a:gd name="connsiteX12" fmla="*/ 327184 w 347436"/>
                    <a:gd name="connsiteY12" fmla="*/ 521613 h 523731"/>
                    <a:gd name="connsiteX13" fmla="*/ 336538 w 347436"/>
                    <a:gd name="connsiteY13" fmla="*/ 519689 h 523731"/>
                    <a:gd name="connsiteX14" fmla="*/ 346425 w 347436"/>
                    <a:gd name="connsiteY14" fmla="*/ 468978 h 52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436" h="523731">
                      <a:moveTo>
                        <a:pt x="346425" y="468978"/>
                      </a:moveTo>
                      <a:cubicBezTo>
                        <a:pt x="334280" y="455243"/>
                        <a:pt x="334280" y="427039"/>
                        <a:pt x="330499" y="407370"/>
                      </a:cubicBezTo>
                      <a:cubicBezTo>
                        <a:pt x="312639" y="192972"/>
                        <a:pt x="306220" y="127278"/>
                        <a:pt x="83849" y="32152"/>
                      </a:cubicBezTo>
                      <a:cubicBezTo>
                        <a:pt x="78410" y="30114"/>
                        <a:pt x="43920" y="4710"/>
                        <a:pt x="41034" y="3758"/>
                      </a:cubicBezTo>
                      <a:cubicBezTo>
                        <a:pt x="31861" y="910"/>
                        <a:pt x="5534" y="-3395"/>
                        <a:pt x="134" y="4520"/>
                      </a:cubicBezTo>
                      <a:cubicBezTo>
                        <a:pt x="-2267" y="18903"/>
                        <a:pt x="28309" y="41458"/>
                        <a:pt x="38958" y="49754"/>
                      </a:cubicBezTo>
                      <a:cubicBezTo>
                        <a:pt x="40605" y="50888"/>
                        <a:pt x="44454" y="51450"/>
                        <a:pt x="49245" y="51545"/>
                      </a:cubicBezTo>
                      <a:cubicBezTo>
                        <a:pt x="55245" y="51659"/>
                        <a:pt x="60427" y="55793"/>
                        <a:pt x="61884" y="61622"/>
                      </a:cubicBezTo>
                      <a:cubicBezTo>
                        <a:pt x="91631" y="180218"/>
                        <a:pt x="119215" y="316769"/>
                        <a:pt x="119072" y="457577"/>
                      </a:cubicBezTo>
                      <a:cubicBezTo>
                        <a:pt x="118949" y="462158"/>
                        <a:pt x="123959" y="465711"/>
                        <a:pt x="128245" y="463987"/>
                      </a:cubicBezTo>
                      <a:cubicBezTo>
                        <a:pt x="172270" y="446575"/>
                        <a:pt x="209103" y="458129"/>
                        <a:pt x="264929" y="481722"/>
                      </a:cubicBezTo>
                      <a:cubicBezTo>
                        <a:pt x="266948" y="482570"/>
                        <a:pt x="275521" y="480351"/>
                        <a:pt x="278578" y="487714"/>
                      </a:cubicBezTo>
                      <a:cubicBezTo>
                        <a:pt x="282645" y="497505"/>
                        <a:pt x="294990" y="495562"/>
                        <a:pt x="327184" y="521613"/>
                      </a:cubicBezTo>
                      <a:cubicBezTo>
                        <a:pt x="330823" y="524890"/>
                        <a:pt x="335452" y="524452"/>
                        <a:pt x="336538" y="519689"/>
                      </a:cubicBezTo>
                      <a:cubicBezTo>
                        <a:pt x="338452" y="505611"/>
                        <a:pt x="351044" y="478379"/>
                        <a:pt x="346425" y="468978"/>
                      </a:cubicBezTo>
                      <a:close/>
                    </a:path>
                  </a:pathLst>
                </a:custGeom>
                <a:solidFill>
                  <a:srgbClr val="FFFFFF"/>
                </a:solidFill>
                <a:ln w="9525" cap="flat">
                  <a:noFill/>
                  <a:prstDash val="solid"/>
                  <a:miter/>
                </a:ln>
              </p:spPr>
              <p:txBody>
                <a:bodyPr rtlCol="0" anchor="ctr"/>
                <a:lstStyle/>
                <a:p>
                  <a:endParaRPr lang="en-US"/>
                </a:p>
              </p:txBody>
            </p:sp>
            <p:sp>
              <p:nvSpPr>
                <p:cNvPr id="39" name="צורה חופשית: צורה 38">
                  <a:extLst>
                    <a:ext uri="{FF2B5EF4-FFF2-40B4-BE49-F238E27FC236}">
                      <a16:creationId xmlns:a16="http://schemas.microsoft.com/office/drawing/2014/main" id="{D27929C9-DA3E-A840-3B76-709500413527}"/>
                    </a:ext>
                  </a:extLst>
                </p:cNvPr>
                <p:cNvSpPr/>
                <p:nvPr/>
              </p:nvSpPr>
              <p:spPr>
                <a:xfrm>
                  <a:off x="6678182" y="2698827"/>
                  <a:ext cx="468436" cy="678236"/>
                </a:xfrm>
                <a:custGeom>
                  <a:avLst/>
                  <a:gdLst>
                    <a:gd name="connsiteX0" fmla="*/ 218431 w 468436"/>
                    <a:gd name="connsiteY0" fmla="*/ 651062 h 678236"/>
                    <a:gd name="connsiteX1" fmla="*/ 263560 w 468436"/>
                    <a:gd name="connsiteY1" fmla="*/ 669417 h 678236"/>
                    <a:gd name="connsiteX2" fmla="*/ 291716 w 468436"/>
                    <a:gd name="connsiteY2" fmla="*/ 674960 h 678236"/>
                    <a:gd name="connsiteX3" fmla="*/ 324587 w 468436"/>
                    <a:gd name="connsiteY3" fmla="*/ 678237 h 678236"/>
                    <a:gd name="connsiteX4" fmla="*/ 442973 w 468436"/>
                    <a:gd name="connsiteY4" fmla="*/ 650214 h 678236"/>
                    <a:gd name="connsiteX5" fmla="*/ 468033 w 468436"/>
                    <a:gd name="connsiteY5" fmla="*/ 638318 h 678236"/>
                    <a:gd name="connsiteX6" fmla="*/ 464176 w 468436"/>
                    <a:gd name="connsiteY6" fmla="*/ 575757 h 678236"/>
                    <a:gd name="connsiteX7" fmla="*/ 462375 w 468436"/>
                    <a:gd name="connsiteY7" fmla="*/ 489223 h 678236"/>
                    <a:gd name="connsiteX8" fmla="*/ 442116 w 468436"/>
                    <a:gd name="connsiteY8" fmla="*/ 243268 h 678236"/>
                    <a:gd name="connsiteX9" fmla="*/ 410655 w 468436"/>
                    <a:gd name="connsiteY9" fmla="*/ 69542 h 678236"/>
                    <a:gd name="connsiteX10" fmla="*/ 397358 w 468436"/>
                    <a:gd name="connsiteY10" fmla="*/ 5486 h 678236"/>
                    <a:gd name="connsiteX11" fmla="*/ 393071 w 468436"/>
                    <a:gd name="connsiteY11" fmla="*/ 438 h 678236"/>
                    <a:gd name="connsiteX12" fmla="*/ 386518 w 468436"/>
                    <a:gd name="connsiteY12" fmla="*/ 1400 h 678236"/>
                    <a:gd name="connsiteX13" fmla="*/ 316443 w 468436"/>
                    <a:gd name="connsiteY13" fmla="*/ 33433 h 678236"/>
                    <a:gd name="connsiteX14" fmla="*/ 263084 w 468436"/>
                    <a:gd name="connsiteY14" fmla="*/ 51082 h 678236"/>
                    <a:gd name="connsiteX15" fmla="*/ 113922 w 468436"/>
                    <a:gd name="connsiteY15" fmla="*/ 125758 h 678236"/>
                    <a:gd name="connsiteX16" fmla="*/ 113618 w 468436"/>
                    <a:gd name="connsiteY16" fmla="*/ 126082 h 678236"/>
                    <a:gd name="connsiteX17" fmla="*/ 13243 w 468436"/>
                    <a:gd name="connsiteY17" fmla="*/ 426510 h 678236"/>
                    <a:gd name="connsiteX18" fmla="*/ 11538 w 468436"/>
                    <a:gd name="connsiteY18" fmla="*/ 438988 h 678236"/>
                    <a:gd name="connsiteX19" fmla="*/ 11519 w 468436"/>
                    <a:gd name="connsiteY19" fmla="*/ 439178 h 678236"/>
                    <a:gd name="connsiteX20" fmla="*/ 565 w 468436"/>
                    <a:gd name="connsiteY20" fmla="*/ 662692 h 678236"/>
                    <a:gd name="connsiteX21" fmla="*/ 3966 w 468436"/>
                    <a:gd name="connsiteY21" fmla="*/ 668379 h 678236"/>
                    <a:gd name="connsiteX22" fmla="*/ 10586 w 468436"/>
                    <a:gd name="connsiteY22" fmla="*/ 668502 h 678236"/>
                    <a:gd name="connsiteX23" fmla="*/ 112979 w 468436"/>
                    <a:gd name="connsiteY23" fmla="*/ 646404 h 678236"/>
                    <a:gd name="connsiteX24" fmla="*/ 218431 w 468436"/>
                    <a:gd name="connsiteY24" fmla="*/ 651062 h 67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436" h="678236">
                      <a:moveTo>
                        <a:pt x="218431" y="651062"/>
                      </a:moveTo>
                      <a:cubicBezTo>
                        <a:pt x="220555" y="651624"/>
                        <a:pt x="254711" y="667378"/>
                        <a:pt x="263560" y="669417"/>
                      </a:cubicBezTo>
                      <a:cubicBezTo>
                        <a:pt x="272685" y="671512"/>
                        <a:pt x="282124" y="673684"/>
                        <a:pt x="291716" y="674960"/>
                      </a:cubicBezTo>
                      <a:cubicBezTo>
                        <a:pt x="302794" y="677237"/>
                        <a:pt x="313738" y="678237"/>
                        <a:pt x="324587" y="678237"/>
                      </a:cubicBezTo>
                      <a:cubicBezTo>
                        <a:pt x="365411" y="678237"/>
                        <a:pt x="404701" y="664045"/>
                        <a:pt x="442973" y="650214"/>
                      </a:cubicBezTo>
                      <a:cubicBezTo>
                        <a:pt x="449421" y="647881"/>
                        <a:pt x="464261" y="644080"/>
                        <a:pt x="468033" y="638318"/>
                      </a:cubicBezTo>
                      <a:cubicBezTo>
                        <a:pt x="469957" y="635384"/>
                        <a:pt x="464385" y="593636"/>
                        <a:pt x="464176" y="575757"/>
                      </a:cubicBezTo>
                      <a:cubicBezTo>
                        <a:pt x="463842" y="547411"/>
                        <a:pt x="463490" y="518093"/>
                        <a:pt x="462375" y="489223"/>
                      </a:cubicBezTo>
                      <a:cubicBezTo>
                        <a:pt x="458994" y="401288"/>
                        <a:pt x="452365" y="320821"/>
                        <a:pt x="442116" y="243268"/>
                      </a:cubicBezTo>
                      <a:cubicBezTo>
                        <a:pt x="435039" y="184642"/>
                        <a:pt x="422647" y="126130"/>
                        <a:pt x="410655" y="69542"/>
                      </a:cubicBezTo>
                      <a:cubicBezTo>
                        <a:pt x="406206" y="48558"/>
                        <a:pt x="401615" y="26860"/>
                        <a:pt x="397358" y="5486"/>
                      </a:cubicBezTo>
                      <a:cubicBezTo>
                        <a:pt x="396901" y="3172"/>
                        <a:pt x="395281" y="1267"/>
                        <a:pt x="393071" y="438"/>
                      </a:cubicBezTo>
                      <a:cubicBezTo>
                        <a:pt x="390862" y="-391"/>
                        <a:pt x="388385" y="-29"/>
                        <a:pt x="386518" y="1400"/>
                      </a:cubicBezTo>
                      <a:cubicBezTo>
                        <a:pt x="366373" y="16811"/>
                        <a:pt x="340989" y="25260"/>
                        <a:pt x="316443" y="33433"/>
                      </a:cubicBezTo>
                      <a:cubicBezTo>
                        <a:pt x="316443" y="33433"/>
                        <a:pt x="279352" y="45986"/>
                        <a:pt x="263084" y="51082"/>
                      </a:cubicBezTo>
                      <a:cubicBezTo>
                        <a:pt x="209810" y="67770"/>
                        <a:pt x="154737" y="85020"/>
                        <a:pt x="113922" y="125758"/>
                      </a:cubicBezTo>
                      <a:cubicBezTo>
                        <a:pt x="113818" y="125863"/>
                        <a:pt x="113713" y="125977"/>
                        <a:pt x="113618" y="126082"/>
                      </a:cubicBezTo>
                      <a:cubicBezTo>
                        <a:pt x="43218" y="206254"/>
                        <a:pt x="27292" y="323269"/>
                        <a:pt x="13243" y="426510"/>
                      </a:cubicBezTo>
                      <a:lnTo>
                        <a:pt x="11538" y="438988"/>
                      </a:lnTo>
                      <a:cubicBezTo>
                        <a:pt x="11529" y="439055"/>
                        <a:pt x="11519" y="439121"/>
                        <a:pt x="11519" y="439178"/>
                      </a:cubicBezTo>
                      <a:cubicBezTo>
                        <a:pt x="2004" y="527189"/>
                        <a:pt x="-1483" y="598208"/>
                        <a:pt x="565" y="662692"/>
                      </a:cubicBezTo>
                      <a:cubicBezTo>
                        <a:pt x="641" y="665045"/>
                        <a:pt x="1927" y="667198"/>
                        <a:pt x="3966" y="668379"/>
                      </a:cubicBezTo>
                      <a:cubicBezTo>
                        <a:pt x="6004" y="669560"/>
                        <a:pt x="8509" y="669607"/>
                        <a:pt x="10586" y="668502"/>
                      </a:cubicBezTo>
                      <a:cubicBezTo>
                        <a:pt x="39932" y="652919"/>
                        <a:pt x="112979" y="646404"/>
                        <a:pt x="112979" y="646404"/>
                      </a:cubicBezTo>
                      <a:cubicBezTo>
                        <a:pt x="149174" y="642766"/>
                        <a:pt x="184141" y="641975"/>
                        <a:pt x="218431" y="651062"/>
                      </a:cubicBezTo>
                      <a:close/>
                    </a:path>
                  </a:pathLst>
                </a:custGeom>
                <a:solidFill>
                  <a:srgbClr val="FFFFFF"/>
                </a:solidFill>
                <a:ln w="9525" cap="flat">
                  <a:noFill/>
                  <a:prstDash val="solid"/>
                  <a:miter/>
                </a:ln>
              </p:spPr>
              <p:txBody>
                <a:bodyPr rtlCol="0" anchor="ctr"/>
                <a:lstStyle/>
                <a:p>
                  <a:endParaRPr lang="en-US"/>
                </a:p>
              </p:txBody>
            </p:sp>
          </p:grpSp>
          <p:sp>
            <p:nvSpPr>
              <p:cNvPr id="31" name="צורה חופשית: צורה 30">
                <a:extLst>
                  <a:ext uri="{FF2B5EF4-FFF2-40B4-BE49-F238E27FC236}">
                    <a16:creationId xmlns:a16="http://schemas.microsoft.com/office/drawing/2014/main" id="{657D7A4B-3CF7-22F9-5983-D9D77A38D32A}"/>
                  </a:ext>
                </a:extLst>
              </p:cNvPr>
              <p:cNvSpPr/>
              <p:nvPr/>
            </p:nvSpPr>
            <p:spPr>
              <a:xfrm>
                <a:off x="7210340" y="2781135"/>
                <a:ext cx="1122964" cy="682187"/>
              </a:xfrm>
              <a:custGeom>
                <a:avLst/>
                <a:gdLst>
                  <a:gd name="connsiteX0" fmla="*/ 1121766 w 1122964"/>
                  <a:gd name="connsiteY0" fmla="*/ 34811 h 682187"/>
                  <a:gd name="connsiteX1" fmla="*/ 1019172 w 1122964"/>
                  <a:gd name="connsiteY1" fmla="*/ 2741 h 682187"/>
                  <a:gd name="connsiteX2" fmla="*/ 703999 w 1122964"/>
                  <a:gd name="connsiteY2" fmla="*/ 10494 h 682187"/>
                  <a:gd name="connsiteX3" fmla="*/ 619017 w 1122964"/>
                  <a:gd name="connsiteY3" fmla="*/ 114764 h 682187"/>
                  <a:gd name="connsiteX4" fmla="*/ 494040 w 1122964"/>
                  <a:gd name="connsiteY4" fmla="*/ 588804 h 682187"/>
                  <a:gd name="connsiteX5" fmla="*/ 477085 w 1122964"/>
                  <a:gd name="connsiteY5" fmla="*/ 595358 h 682187"/>
                  <a:gd name="connsiteX6" fmla="*/ 122241 w 1122964"/>
                  <a:gd name="connsiteY6" fmla="*/ 636277 h 682187"/>
                  <a:gd name="connsiteX7" fmla="*/ 5655 w 1122964"/>
                  <a:gd name="connsiteY7" fmla="*/ 653365 h 682187"/>
                  <a:gd name="connsiteX8" fmla="*/ 13828 w 1122964"/>
                  <a:gd name="connsiteY8" fmla="*/ 680282 h 682187"/>
                  <a:gd name="connsiteX9" fmla="*/ 33068 w 1122964"/>
                  <a:gd name="connsiteY9" fmla="*/ 682187 h 682187"/>
                  <a:gd name="connsiteX10" fmla="*/ 250800 w 1122964"/>
                  <a:gd name="connsiteY10" fmla="*/ 661071 h 682187"/>
                  <a:gd name="connsiteX11" fmla="*/ 372025 w 1122964"/>
                  <a:gd name="connsiteY11" fmla="*/ 651536 h 682187"/>
                  <a:gd name="connsiteX12" fmla="*/ 486496 w 1122964"/>
                  <a:gd name="connsiteY12" fmla="*/ 639982 h 682187"/>
                  <a:gd name="connsiteX13" fmla="*/ 523567 w 1122964"/>
                  <a:gd name="connsiteY13" fmla="*/ 629600 h 682187"/>
                  <a:gd name="connsiteX14" fmla="*/ 592252 w 1122964"/>
                  <a:gd name="connsiteY14" fmla="*/ 621551 h 682187"/>
                  <a:gd name="connsiteX15" fmla="*/ 708143 w 1122964"/>
                  <a:gd name="connsiteY15" fmla="*/ 603768 h 682187"/>
                  <a:gd name="connsiteX16" fmla="*/ 755730 w 1122964"/>
                  <a:gd name="connsiteY16" fmla="*/ 584642 h 682187"/>
                  <a:gd name="connsiteX17" fmla="*/ 807022 w 1122964"/>
                  <a:gd name="connsiteY17" fmla="*/ 495631 h 682187"/>
                  <a:gd name="connsiteX18" fmla="*/ 829749 w 1122964"/>
                  <a:gd name="connsiteY18" fmla="*/ 459569 h 682187"/>
                  <a:gd name="connsiteX19" fmla="*/ 847722 w 1122964"/>
                  <a:gd name="connsiteY19" fmla="*/ 466294 h 682187"/>
                  <a:gd name="connsiteX20" fmla="*/ 852599 w 1122964"/>
                  <a:gd name="connsiteY20" fmla="*/ 459988 h 682187"/>
                  <a:gd name="connsiteX21" fmla="*/ 883174 w 1122964"/>
                  <a:gd name="connsiteY21" fmla="*/ 444358 h 682187"/>
                  <a:gd name="connsiteX22" fmla="*/ 909073 w 1122964"/>
                  <a:gd name="connsiteY22" fmla="*/ 447768 h 682187"/>
                  <a:gd name="connsiteX23" fmla="*/ 944839 w 1122964"/>
                  <a:gd name="connsiteY23" fmla="*/ 540760 h 682187"/>
                  <a:gd name="connsiteX24" fmla="*/ 952716 w 1122964"/>
                  <a:gd name="connsiteY24" fmla="*/ 532121 h 682187"/>
                  <a:gd name="connsiteX25" fmla="*/ 982653 w 1122964"/>
                  <a:gd name="connsiteY25" fmla="*/ 489668 h 682187"/>
                  <a:gd name="connsiteX26" fmla="*/ 1121766 w 1122964"/>
                  <a:gd name="connsiteY26" fmla="*/ 34811 h 68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22964" h="682187">
                    <a:moveTo>
                      <a:pt x="1121766" y="34811"/>
                    </a:moveTo>
                    <a:cubicBezTo>
                      <a:pt x="1133606" y="-12223"/>
                      <a:pt x="1054691" y="1645"/>
                      <a:pt x="1019172" y="2741"/>
                    </a:cubicBezTo>
                    <a:cubicBezTo>
                      <a:pt x="902472" y="6465"/>
                      <a:pt x="795830" y="6284"/>
                      <a:pt x="703999" y="10494"/>
                    </a:cubicBezTo>
                    <a:cubicBezTo>
                      <a:pt x="643802" y="18038"/>
                      <a:pt x="632438" y="65539"/>
                      <a:pt x="619017" y="114764"/>
                    </a:cubicBezTo>
                    <a:cubicBezTo>
                      <a:pt x="572326" y="272222"/>
                      <a:pt x="536893" y="432385"/>
                      <a:pt x="494040" y="588804"/>
                    </a:cubicBezTo>
                    <a:cubicBezTo>
                      <a:pt x="493602" y="590395"/>
                      <a:pt x="480257" y="594262"/>
                      <a:pt x="477085" y="595358"/>
                    </a:cubicBezTo>
                    <a:cubicBezTo>
                      <a:pt x="358985" y="617579"/>
                      <a:pt x="240218" y="616303"/>
                      <a:pt x="122241" y="636277"/>
                    </a:cubicBezTo>
                    <a:cubicBezTo>
                      <a:pt x="84312" y="638934"/>
                      <a:pt x="45203" y="647402"/>
                      <a:pt x="5655" y="653365"/>
                    </a:cubicBezTo>
                    <a:cubicBezTo>
                      <a:pt x="-7547" y="658794"/>
                      <a:pt x="5388" y="673358"/>
                      <a:pt x="13828" y="680282"/>
                    </a:cubicBezTo>
                    <a:cubicBezTo>
                      <a:pt x="19247" y="683130"/>
                      <a:pt x="26639" y="681044"/>
                      <a:pt x="33068" y="682187"/>
                    </a:cubicBezTo>
                    <a:cubicBezTo>
                      <a:pt x="105849" y="675396"/>
                      <a:pt x="178715" y="665223"/>
                      <a:pt x="250800" y="661071"/>
                    </a:cubicBezTo>
                    <a:cubicBezTo>
                      <a:pt x="290710" y="658146"/>
                      <a:pt x="331934" y="654155"/>
                      <a:pt x="372025" y="651536"/>
                    </a:cubicBezTo>
                    <a:cubicBezTo>
                      <a:pt x="409772" y="648936"/>
                      <a:pt x="448796" y="646240"/>
                      <a:pt x="486496" y="639982"/>
                    </a:cubicBezTo>
                    <a:cubicBezTo>
                      <a:pt x="492421" y="638820"/>
                      <a:pt x="514300" y="627752"/>
                      <a:pt x="523567" y="629600"/>
                    </a:cubicBezTo>
                    <a:cubicBezTo>
                      <a:pt x="546580" y="627933"/>
                      <a:pt x="569230" y="624514"/>
                      <a:pt x="592252" y="621551"/>
                    </a:cubicBezTo>
                    <a:cubicBezTo>
                      <a:pt x="631086" y="617160"/>
                      <a:pt x="669357" y="606711"/>
                      <a:pt x="708143" y="603768"/>
                    </a:cubicBezTo>
                    <a:cubicBezTo>
                      <a:pt x="723316" y="596615"/>
                      <a:pt x="739985" y="591652"/>
                      <a:pt x="755730" y="584642"/>
                    </a:cubicBezTo>
                    <a:cubicBezTo>
                      <a:pt x="792592" y="570516"/>
                      <a:pt x="791506" y="500479"/>
                      <a:pt x="807022" y="495631"/>
                    </a:cubicBezTo>
                    <a:cubicBezTo>
                      <a:pt x="830415" y="515214"/>
                      <a:pt x="819309" y="466170"/>
                      <a:pt x="829749" y="459569"/>
                    </a:cubicBezTo>
                    <a:cubicBezTo>
                      <a:pt x="836721" y="454778"/>
                      <a:pt x="840464" y="468932"/>
                      <a:pt x="847722" y="466294"/>
                    </a:cubicBezTo>
                    <a:cubicBezTo>
                      <a:pt x="850532" y="465456"/>
                      <a:pt x="852504" y="462912"/>
                      <a:pt x="852599" y="459988"/>
                    </a:cubicBezTo>
                    <a:cubicBezTo>
                      <a:pt x="853647" y="433680"/>
                      <a:pt x="871944" y="421774"/>
                      <a:pt x="883174" y="444358"/>
                    </a:cubicBezTo>
                    <a:cubicBezTo>
                      <a:pt x="889194" y="453016"/>
                      <a:pt x="901129" y="440205"/>
                      <a:pt x="909073" y="447768"/>
                    </a:cubicBezTo>
                    <a:cubicBezTo>
                      <a:pt x="940896" y="469818"/>
                      <a:pt x="924894" y="553324"/>
                      <a:pt x="944839" y="540760"/>
                    </a:cubicBezTo>
                    <a:cubicBezTo>
                      <a:pt x="948363" y="538693"/>
                      <a:pt x="951840" y="536217"/>
                      <a:pt x="952716" y="532121"/>
                    </a:cubicBezTo>
                    <a:cubicBezTo>
                      <a:pt x="965699" y="517005"/>
                      <a:pt x="975214" y="503517"/>
                      <a:pt x="982653" y="489668"/>
                    </a:cubicBezTo>
                    <a:cubicBezTo>
                      <a:pt x="1039451" y="350908"/>
                      <a:pt x="1102097" y="197984"/>
                      <a:pt x="1121766" y="34811"/>
                    </a:cubicBezTo>
                    <a:close/>
                  </a:path>
                </a:pathLst>
              </a:custGeom>
              <a:solidFill>
                <a:srgbClr val="FFFFFF"/>
              </a:solidFill>
              <a:ln w="9525" cap="flat">
                <a:noFill/>
                <a:prstDash val="solid"/>
                <a:miter/>
              </a:ln>
            </p:spPr>
            <p:txBody>
              <a:bodyPr rtlCol="0" anchor="ctr"/>
              <a:lstStyle/>
              <a:p>
                <a:endParaRPr lang="en-US"/>
              </a:p>
            </p:txBody>
          </p:sp>
          <p:grpSp>
            <p:nvGrpSpPr>
              <p:cNvPr id="32" name="גרפיקה 15" descr="אישה מחזיקים מחשב נישא">
                <a:extLst>
                  <a:ext uri="{FF2B5EF4-FFF2-40B4-BE49-F238E27FC236}">
                    <a16:creationId xmlns:a16="http://schemas.microsoft.com/office/drawing/2014/main" id="{F37DAA7F-D695-7174-01D3-F690F8C628D6}"/>
                  </a:ext>
                </a:extLst>
              </p:cNvPr>
              <p:cNvGrpSpPr/>
              <p:nvPr/>
            </p:nvGrpSpPr>
            <p:grpSpPr>
              <a:xfrm>
                <a:off x="6658097" y="2564983"/>
                <a:ext cx="1685808" cy="1153691"/>
                <a:chOff x="6658097" y="2564983"/>
                <a:chExt cx="1685808" cy="1153691"/>
              </a:xfrm>
              <a:solidFill>
                <a:srgbClr val="000000"/>
              </a:solidFill>
            </p:grpSpPr>
            <p:sp>
              <p:nvSpPr>
                <p:cNvPr id="33" name="צורה חופשית: צורה 32">
                  <a:extLst>
                    <a:ext uri="{FF2B5EF4-FFF2-40B4-BE49-F238E27FC236}">
                      <a16:creationId xmlns:a16="http://schemas.microsoft.com/office/drawing/2014/main" id="{4A41340E-B3B1-3B50-0E40-55DD1BDF91CB}"/>
                    </a:ext>
                  </a:extLst>
                </p:cNvPr>
                <p:cNvSpPr/>
                <p:nvPr/>
              </p:nvSpPr>
              <p:spPr>
                <a:xfrm>
                  <a:off x="6658097" y="2564983"/>
                  <a:ext cx="1685808" cy="1153691"/>
                </a:xfrm>
                <a:custGeom>
                  <a:avLst/>
                  <a:gdLst>
                    <a:gd name="connsiteX0" fmla="*/ 1684630 w 1685808"/>
                    <a:gd name="connsiteY0" fmla="*/ 236589 h 1153691"/>
                    <a:gd name="connsiteX1" fmla="*/ 1676095 w 1685808"/>
                    <a:gd name="connsiteY1" fmla="*/ 218111 h 1153691"/>
                    <a:gd name="connsiteX2" fmla="*/ 1649949 w 1685808"/>
                    <a:gd name="connsiteY2" fmla="*/ 209091 h 1153691"/>
                    <a:gd name="connsiteX3" fmla="*/ 1262405 w 1685808"/>
                    <a:gd name="connsiteY3" fmla="*/ 215034 h 1153691"/>
                    <a:gd name="connsiteX4" fmla="*/ 1236602 w 1685808"/>
                    <a:gd name="connsiteY4" fmla="*/ 219921 h 1153691"/>
                    <a:gd name="connsiteX5" fmla="*/ 1163698 w 1685808"/>
                    <a:gd name="connsiteY5" fmla="*/ 315352 h 1153691"/>
                    <a:gd name="connsiteX6" fmla="*/ 1085079 w 1685808"/>
                    <a:gd name="connsiteY6" fmla="*/ 609274 h 1153691"/>
                    <a:gd name="connsiteX7" fmla="*/ 902341 w 1685808"/>
                    <a:gd name="connsiteY7" fmla="*/ 236942 h 1153691"/>
                    <a:gd name="connsiteX8" fmla="*/ 792204 w 1685808"/>
                    <a:gd name="connsiteY8" fmla="*/ 187850 h 1153691"/>
                    <a:gd name="connsiteX9" fmla="*/ 729310 w 1685808"/>
                    <a:gd name="connsiteY9" fmla="*/ 177858 h 1153691"/>
                    <a:gd name="connsiteX10" fmla="*/ 714604 w 1685808"/>
                    <a:gd name="connsiteY10" fmla="*/ 119803 h 1153691"/>
                    <a:gd name="connsiteX11" fmla="*/ 706260 w 1685808"/>
                    <a:gd name="connsiteY11" fmla="*/ 117546 h 1153691"/>
                    <a:gd name="connsiteX12" fmla="*/ 762152 w 1685808"/>
                    <a:gd name="connsiteY12" fmla="*/ 242095 h 1153691"/>
                    <a:gd name="connsiteX13" fmla="*/ 654739 w 1685808"/>
                    <a:gd name="connsiteY13" fmla="*/ 268746 h 1153691"/>
                    <a:gd name="connsiteX14" fmla="*/ 441693 w 1685808"/>
                    <a:gd name="connsiteY14" fmla="*/ 201528 h 1153691"/>
                    <a:gd name="connsiteX15" fmla="*/ 434302 w 1685808"/>
                    <a:gd name="connsiteY15" fmla="*/ 173429 h 1153691"/>
                    <a:gd name="connsiteX16" fmla="*/ 478584 w 1685808"/>
                    <a:gd name="connsiteY16" fmla="*/ 61034 h 1153691"/>
                    <a:gd name="connsiteX17" fmla="*/ 460829 w 1685808"/>
                    <a:gd name="connsiteY17" fmla="*/ 1693 h 1153691"/>
                    <a:gd name="connsiteX18" fmla="*/ 451123 w 1685808"/>
                    <a:gd name="connsiteY18" fmla="*/ 5713 h 1153691"/>
                    <a:gd name="connsiteX19" fmla="*/ 456838 w 1685808"/>
                    <a:gd name="connsiteY19" fmla="*/ 34640 h 1153691"/>
                    <a:gd name="connsiteX20" fmla="*/ 428235 w 1685808"/>
                    <a:gd name="connsiteY20" fmla="*/ 153379 h 1153691"/>
                    <a:gd name="connsiteX21" fmla="*/ 419710 w 1685808"/>
                    <a:gd name="connsiteY21" fmla="*/ 128966 h 1153691"/>
                    <a:gd name="connsiteX22" fmla="*/ 410556 w 1685808"/>
                    <a:gd name="connsiteY22" fmla="*/ 126785 h 1153691"/>
                    <a:gd name="connsiteX23" fmla="*/ 142885 w 1685808"/>
                    <a:gd name="connsiteY23" fmla="*/ 225436 h 1153691"/>
                    <a:gd name="connsiteX24" fmla="*/ 0 w 1685808"/>
                    <a:gd name="connsiteY24" fmla="*/ 736014 h 1153691"/>
                    <a:gd name="connsiteX25" fmla="*/ 40948 w 1685808"/>
                    <a:gd name="connsiteY25" fmla="*/ 1008362 h 1153691"/>
                    <a:gd name="connsiteX26" fmla="*/ 128883 w 1685808"/>
                    <a:gd name="connsiteY26" fmla="*/ 1058768 h 1153691"/>
                    <a:gd name="connsiteX27" fmla="*/ 117053 w 1685808"/>
                    <a:gd name="connsiteY27" fmla="*/ 1119938 h 1153691"/>
                    <a:gd name="connsiteX28" fmla="*/ 117138 w 1685808"/>
                    <a:gd name="connsiteY28" fmla="*/ 1147875 h 1153691"/>
                    <a:gd name="connsiteX29" fmla="*/ 137760 w 1685808"/>
                    <a:gd name="connsiteY29" fmla="*/ 1147875 h 1153691"/>
                    <a:gd name="connsiteX30" fmla="*/ 142875 w 1685808"/>
                    <a:gd name="connsiteY30" fmla="*/ 1121995 h 1153691"/>
                    <a:gd name="connsiteX31" fmla="*/ 148761 w 1685808"/>
                    <a:gd name="connsiteY31" fmla="*/ 1059149 h 1153691"/>
                    <a:gd name="connsiteX32" fmla="*/ 347758 w 1685808"/>
                    <a:gd name="connsiteY32" fmla="*/ 1014725 h 1153691"/>
                    <a:gd name="connsiteX33" fmla="*/ 498453 w 1685808"/>
                    <a:gd name="connsiteY33" fmla="*/ 949917 h 1153691"/>
                    <a:gd name="connsiteX34" fmla="*/ 506921 w 1685808"/>
                    <a:gd name="connsiteY34" fmla="*/ 1125167 h 1153691"/>
                    <a:gd name="connsiteX35" fmla="*/ 525113 w 1685808"/>
                    <a:gd name="connsiteY35" fmla="*/ 1125167 h 1153691"/>
                    <a:gd name="connsiteX36" fmla="*/ 509835 w 1685808"/>
                    <a:gd name="connsiteY36" fmla="*/ 943878 h 1153691"/>
                    <a:gd name="connsiteX37" fmla="*/ 569995 w 1685808"/>
                    <a:gd name="connsiteY37" fmla="*/ 910026 h 1153691"/>
                    <a:gd name="connsiteX38" fmla="*/ 573472 w 1685808"/>
                    <a:gd name="connsiteY38" fmla="*/ 905968 h 1153691"/>
                    <a:gd name="connsiteX39" fmla="*/ 668626 w 1685808"/>
                    <a:gd name="connsiteY39" fmla="*/ 897158 h 1153691"/>
                    <a:gd name="connsiteX40" fmla="*/ 837790 w 1685808"/>
                    <a:gd name="connsiteY40" fmla="*/ 882365 h 1153691"/>
                    <a:gd name="connsiteX41" fmla="*/ 836876 w 1685808"/>
                    <a:gd name="connsiteY41" fmla="*/ 931419 h 1153691"/>
                    <a:gd name="connsiteX42" fmla="*/ 835038 w 1685808"/>
                    <a:gd name="connsiteY42" fmla="*/ 987178 h 1153691"/>
                    <a:gd name="connsiteX43" fmla="*/ 833809 w 1685808"/>
                    <a:gd name="connsiteY43" fmla="*/ 1041461 h 1153691"/>
                    <a:gd name="connsiteX44" fmla="*/ 834781 w 1685808"/>
                    <a:gd name="connsiteY44" fmla="*/ 1097259 h 1153691"/>
                    <a:gd name="connsiteX45" fmla="*/ 852326 w 1685808"/>
                    <a:gd name="connsiteY45" fmla="*/ 1097259 h 1153691"/>
                    <a:gd name="connsiteX46" fmla="*/ 854202 w 1685808"/>
                    <a:gd name="connsiteY46" fmla="*/ 1042938 h 1153691"/>
                    <a:gd name="connsiteX47" fmla="*/ 855421 w 1685808"/>
                    <a:gd name="connsiteY47" fmla="*/ 932896 h 1153691"/>
                    <a:gd name="connsiteX48" fmla="*/ 855212 w 1685808"/>
                    <a:gd name="connsiteY48" fmla="*/ 881099 h 1153691"/>
                    <a:gd name="connsiteX49" fmla="*/ 971922 w 1685808"/>
                    <a:gd name="connsiteY49" fmla="*/ 872155 h 1153691"/>
                    <a:gd name="connsiteX50" fmla="*/ 967111 w 1685808"/>
                    <a:gd name="connsiteY50" fmla="*/ 922609 h 1153691"/>
                    <a:gd name="connsiteX51" fmla="*/ 968178 w 1685808"/>
                    <a:gd name="connsiteY51" fmla="*/ 977492 h 1153691"/>
                    <a:gd name="connsiteX52" fmla="*/ 973541 w 1685808"/>
                    <a:gd name="connsiteY52" fmla="*/ 1059988 h 1153691"/>
                    <a:gd name="connsiteX53" fmla="*/ 979618 w 1685808"/>
                    <a:gd name="connsiteY53" fmla="*/ 1087210 h 1153691"/>
                    <a:gd name="connsiteX54" fmla="*/ 999887 w 1685808"/>
                    <a:gd name="connsiteY54" fmla="*/ 1084562 h 1153691"/>
                    <a:gd name="connsiteX55" fmla="*/ 1000725 w 1685808"/>
                    <a:gd name="connsiteY55" fmla="*/ 1058626 h 1153691"/>
                    <a:gd name="connsiteX56" fmla="*/ 998639 w 1685808"/>
                    <a:gd name="connsiteY56" fmla="*/ 1032384 h 1153691"/>
                    <a:gd name="connsiteX57" fmla="*/ 994858 w 1685808"/>
                    <a:gd name="connsiteY57" fmla="*/ 956222 h 1153691"/>
                    <a:gd name="connsiteX58" fmla="*/ 1055694 w 1685808"/>
                    <a:gd name="connsiteY58" fmla="*/ 963633 h 1153691"/>
                    <a:gd name="connsiteX59" fmla="*/ 1238717 w 1685808"/>
                    <a:gd name="connsiteY59" fmla="*/ 920665 h 1153691"/>
                    <a:gd name="connsiteX60" fmla="*/ 1286199 w 1685808"/>
                    <a:gd name="connsiteY60" fmla="*/ 923637 h 1153691"/>
                    <a:gd name="connsiteX61" fmla="*/ 1338987 w 1685808"/>
                    <a:gd name="connsiteY61" fmla="*/ 920361 h 1153691"/>
                    <a:gd name="connsiteX62" fmla="*/ 1493072 w 1685808"/>
                    <a:gd name="connsiteY62" fmla="*/ 771666 h 1153691"/>
                    <a:gd name="connsiteX63" fmla="*/ 1521466 w 1685808"/>
                    <a:gd name="connsiteY63" fmla="*/ 745501 h 1153691"/>
                    <a:gd name="connsiteX64" fmla="*/ 1564577 w 1685808"/>
                    <a:gd name="connsiteY64" fmla="*/ 664062 h 1153691"/>
                    <a:gd name="connsiteX65" fmla="*/ 1604458 w 1685808"/>
                    <a:gd name="connsiteY65" fmla="*/ 558954 h 1153691"/>
                    <a:gd name="connsiteX66" fmla="*/ 1680639 w 1685808"/>
                    <a:gd name="connsiteY66" fmla="*/ 291434 h 1153691"/>
                    <a:gd name="connsiteX67" fmla="*/ 1684630 w 1685808"/>
                    <a:gd name="connsiteY67" fmla="*/ 236589 h 1153691"/>
                    <a:gd name="connsiteX68" fmla="*/ 811787 w 1685808"/>
                    <a:gd name="connsiteY68" fmla="*/ 222502 h 1153691"/>
                    <a:gd name="connsiteX69" fmla="*/ 868604 w 1685808"/>
                    <a:gd name="connsiteY69" fmla="*/ 251086 h 1153691"/>
                    <a:gd name="connsiteX70" fmla="*/ 1055237 w 1685808"/>
                    <a:gd name="connsiteY70" fmla="*/ 592882 h 1153691"/>
                    <a:gd name="connsiteX71" fmla="*/ 1072801 w 1685808"/>
                    <a:gd name="connsiteY71" fmla="*/ 658013 h 1153691"/>
                    <a:gd name="connsiteX72" fmla="*/ 1061418 w 1685808"/>
                    <a:gd name="connsiteY72" fmla="*/ 702524 h 1153691"/>
                    <a:gd name="connsiteX73" fmla="*/ 1015860 w 1685808"/>
                    <a:gd name="connsiteY73" fmla="*/ 671491 h 1153691"/>
                    <a:gd name="connsiteX74" fmla="*/ 985028 w 1685808"/>
                    <a:gd name="connsiteY74" fmla="*/ 453636 h 1153691"/>
                    <a:gd name="connsiteX75" fmla="*/ 980227 w 1685808"/>
                    <a:gd name="connsiteY75" fmla="*/ 454960 h 1153691"/>
                    <a:gd name="connsiteX76" fmla="*/ 999134 w 1685808"/>
                    <a:gd name="connsiteY76" fmla="*/ 662547 h 1153691"/>
                    <a:gd name="connsiteX77" fmla="*/ 857393 w 1685808"/>
                    <a:gd name="connsiteY77" fmla="*/ 642116 h 1153691"/>
                    <a:gd name="connsiteX78" fmla="*/ 790375 w 1685808"/>
                    <a:gd name="connsiteY78" fmla="*/ 206890 h 1153691"/>
                    <a:gd name="connsiteX79" fmla="*/ 811787 w 1685808"/>
                    <a:gd name="connsiteY79" fmla="*/ 222502 h 1153691"/>
                    <a:gd name="connsiteX80" fmla="*/ 752618 w 1685808"/>
                    <a:gd name="connsiteY80" fmla="*/ 210519 h 1153691"/>
                    <a:gd name="connsiteX81" fmla="*/ 737721 w 1685808"/>
                    <a:gd name="connsiteY81" fmla="*/ 192127 h 1153691"/>
                    <a:gd name="connsiteX82" fmla="*/ 770268 w 1685808"/>
                    <a:gd name="connsiteY82" fmla="*/ 194718 h 1153691"/>
                    <a:gd name="connsiteX83" fmla="*/ 776954 w 1685808"/>
                    <a:gd name="connsiteY83" fmla="*/ 227950 h 1153691"/>
                    <a:gd name="connsiteX84" fmla="*/ 774630 w 1685808"/>
                    <a:gd name="connsiteY84" fmla="*/ 228884 h 1153691"/>
                    <a:gd name="connsiteX85" fmla="*/ 752618 w 1685808"/>
                    <a:gd name="connsiteY85" fmla="*/ 210519 h 1153691"/>
                    <a:gd name="connsiteX86" fmla="*/ 479365 w 1685808"/>
                    <a:gd name="connsiteY86" fmla="*/ 241962 h 1153691"/>
                    <a:gd name="connsiteX87" fmla="*/ 782898 w 1685808"/>
                    <a:gd name="connsiteY87" fmla="*/ 252868 h 1153691"/>
                    <a:gd name="connsiteX88" fmla="*/ 831666 w 1685808"/>
                    <a:gd name="connsiteY88" fmla="*/ 548238 h 1153691"/>
                    <a:gd name="connsiteX89" fmla="*/ 837095 w 1685808"/>
                    <a:gd name="connsiteY89" fmla="*/ 650927 h 1153691"/>
                    <a:gd name="connsiteX90" fmla="*/ 499167 w 1685808"/>
                    <a:gd name="connsiteY90" fmla="*/ 764236 h 1153691"/>
                    <a:gd name="connsiteX91" fmla="*/ 447208 w 1685808"/>
                    <a:gd name="connsiteY91" fmla="*/ 225512 h 1153691"/>
                    <a:gd name="connsiteX92" fmla="*/ 479365 w 1685808"/>
                    <a:gd name="connsiteY92" fmla="*/ 241962 h 1153691"/>
                    <a:gd name="connsiteX93" fmla="*/ 38386 w 1685808"/>
                    <a:gd name="connsiteY93" fmla="*/ 573774 h 1153691"/>
                    <a:gd name="connsiteX94" fmla="*/ 138827 w 1685808"/>
                    <a:gd name="connsiteY94" fmla="*/ 264450 h 1153691"/>
                    <a:gd name="connsiteX95" fmla="*/ 334442 w 1685808"/>
                    <a:gd name="connsiteY95" fmla="*/ 175172 h 1153691"/>
                    <a:gd name="connsiteX96" fmla="*/ 410747 w 1685808"/>
                    <a:gd name="connsiteY96" fmla="*/ 140682 h 1153691"/>
                    <a:gd name="connsiteX97" fmla="*/ 455409 w 1685808"/>
                    <a:gd name="connsiteY97" fmla="*/ 377950 h 1153691"/>
                    <a:gd name="connsiteX98" fmla="*/ 475631 w 1685808"/>
                    <a:gd name="connsiteY98" fmla="*/ 623342 h 1153691"/>
                    <a:gd name="connsiteX99" fmla="*/ 478260 w 1685808"/>
                    <a:gd name="connsiteY99" fmla="*/ 764293 h 1153691"/>
                    <a:gd name="connsiteX100" fmla="*/ 480422 w 1685808"/>
                    <a:gd name="connsiteY100" fmla="*/ 770608 h 1153691"/>
                    <a:gd name="connsiteX101" fmla="*/ 312934 w 1685808"/>
                    <a:gd name="connsiteY101" fmla="*/ 802089 h 1153691"/>
                    <a:gd name="connsiteX102" fmla="*/ 257556 w 1685808"/>
                    <a:gd name="connsiteY102" fmla="*/ 791183 h 1153691"/>
                    <a:gd name="connsiteX103" fmla="*/ 256727 w 1685808"/>
                    <a:gd name="connsiteY103" fmla="*/ 764103 h 1153691"/>
                    <a:gd name="connsiteX104" fmla="*/ 255651 w 1685808"/>
                    <a:gd name="connsiteY104" fmla="*/ 732851 h 1153691"/>
                    <a:gd name="connsiteX105" fmla="*/ 256584 w 1685808"/>
                    <a:gd name="connsiteY105" fmla="*/ 555153 h 1153691"/>
                    <a:gd name="connsiteX106" fmla="*/ 247126 w 1685808"/>
                    <a:gd name="connsiteY106" fmla="*/ 552543 h 1153691"/>
                    <a:gd name="connsiteX107" fmla="*/ 238077 w 1685808"/>
                    <a:gd name="connsiteY107" fmla="*/ 671463 h 1153691"/>
                    <a:gd name="connsiteX108" fmla="*/ 239487 w 1685808"/>
                    <a:gd name="connsiteY108" fmla="*/ 775676 h 1153691"/>
                    <a:gd name="connsiteX109" fmla="*/ 127435 w 1685808"/>
                    <a:gd name="connsiteY109" fmla="*/ 773971 h 1153691"/>
                    <a:gd name="connsiteX110" fmla="*/ 27451 w 1685808"/>
                    <a:gd name="connsiteY110" fmla="*/ 796336 h 1153691"/>
                    <a:gd name="connsiteX111" fmla="*/ 38386 w 1685808"/>
                    <a:gd name="connsiteY111" fmla="*/ 573774 h 1153691"/>
                    <a:gd name="connsiteX112" fmla="*/ 51549 w 1685808"/>
                    <a:gd name="connsiteY112" fmla="*/ 967509 h 1153691"/>
                    <a:gd name="connsiteX113" fmla="*/ 37462 w 1685808"/>
                    <a:gd name="connsiteY113" fmla="*/ 906606 h 1153691"/>
                    <a:gd name="connsiteX114" fmla="*/ 28356 w 1685808"/>
                    <a:gd name="connsiteY114" fmla="*/ 817729 h 1153691"/>
                    <a:gd name="connsiteX115" fmla="*/ 159963 w 1685808"/>
                    <a:gd name="connsiteY115" fmla="*/ 789078 h 1153691"/>
                    <a:gd name="connsiteX116" fmla="*/ 230838 w 1685808"/>
                    <a:gd name="connsiteY116" fmla="*/ 792554 h 1153691"/>
                    <a:gd name="connsiteX117" fmla="*/ 181508 w 1685808"/>
                    <a:gd name="connsiteY117" fmla="*/ 824329 h 1153691"/>
                    <a:gd name="connsiteX118" fmla="*/ 126587 w 1685808"/>
                    <a:gd name="connsiteY118" fmla="*/ 872955 h 1153691"/>
                    <a:gd name="connsiteX119" fmla="*/ 51549 w 1685808"/>
                    <a:gd name="connsiteY119" fmla="*/ 967509 h 1153691"/>
                    <a:gd name="connsiteX120" fmla="*/ 384553 w 1685808"/>
                    <a:gd name="connsiteY120" fmla="*/ 971843 h 1153691"/>
                    <a:gd name="connsiteX121" fmla="*/ 90792 w 1685808"/>
                    <a:gd name="connsiteY121" fmla="*/ 1022307 h 1153691"/>
                    <a:gd name="connsiteX122" fmla="*/ 58188 w 1685808"/>
                    <a:gd name="connsiteY122" fmla="*/ 983607 h 1153691"/>
                    <a:gd name="connsiteX123" fmla="*/ 140379 w 1685808"/>
                    <a:gd name="connsiteY123" fmla="*/ 881403 h 1153691"/>
                    <a:gd name="connsiteX124" fmla="*/ 195758 w 1685808"/>
                    <a:gd name="connsiteY124" fmla="*/ 833826 h 1153691"/>
                    <a:gd name="connsiteX125" fmla="*/ 225352 w 1685808"/>
                    <a:gd name="connsiteY125" fmla="*/ 815605 h 1153691"/>
                    <a:gd name="connsiteX126" fmla="*/ 249355 w 1685808"/>
                    <a:gd name="connsiteY126" fmla="*/ 797707 h 1153691"/>
                    <a:gd name="connsiteX127" fmla="*/ 256527 w 1685808"/>
                    <a:gd name="connsiteY127" fmla="*/ 794821 h 1153691"/>
                    <a:gd name="connsiteX128" fmla="*/ 379705 w 1685808"/>
                    <a:gd name="connsiteY128" fmla="*/ 816929 h 1153691"/>
                    <a:gd name="connsiteX129" fmla="*/ 469202 w 1685808"/>
                    <a:gd name="connsiteY129" fmla="*/ 790087 h 1153691"/>
                    <a:gd name="connsiteX130" fmla="*/ 748646 w 1685808"/>
                    <a:gd name="connsiteY130" fmla="*/ 704257 h 1153691"/>
                    <a:gd name="connsiteX131" fmla="*/ 828046 w 1685808"/>
                    <a:gd name="connsiteY131" fmla="*/ 672577 h 1153691"/>
                    <a:gd name="connsiteX132" fmla="*/ 1059209 w 1685808"/>
                    <a:gd name="connsiteY132" fmla="*/ 711020 h 1153691"/>
                    <a:gd name="connsiteX133" fmla="*/ 1051379 w 1685808"/>
                    <a:gd name="connsiteY133" fmla="*/ 740757 h 1153691"/>
                    <a:gd name="connsiteX134" fmla="*/ 954596 w 1685808"/>
                    <a:gd name="connsiteY134" fmla="*/ 679816 h 1153691"/>
                    <a:gd name="connsiteX135" fmla="*/ 901456 w 1685808"/>
                    <a:gd name="connsiteY135" fmla="*/ 684350 h 1153691"/>
                    <a:gd name="connsiteX136" fmla="*/ 901456 w 1685808"/>
                    <a:gd name="connsiteY136" fmla="*/ 690494 h 1153691"/>
                    <a:gd name="connsiteX137" fmla="*/ 949652 w 1685808"/>
                    <a:gd name="connsiteY137" fmla="*/ 693104 h 1153691"/>
                    <a:gd name="connsiteX138" fmla="*/ 1046750 w 1685808"/>
                    <a:gd name="connsiteY138" fmla="*/ 758102 h 1153691"/>
                    <a:gd name="connsiteX139" fmla="*/ 1041568 w 1685808"/>
                    <a:gd name="connsiteY139" fmla="*/ 777476 h 1153691"/>
                    <a:gd name="connsiteX140" fmla="*/ 919486 w 1685808"/>
                    <a:gd name="connsiteY140" fmla="*/ 729242 h 1153691"/>
                    <a:gd name="connsiteX141" fmla="*/ 846134 w 1685808"/>
                    <a:gd name="connsiteY141" fmla="*/ 733442 h 1153691"/>
                    <a:gd name="connsiteX142" fmla="*/ 846449 w 1685808"/>
                    <a:gd name="connsiteY142" fmla="*/ 735738 h 1153691"/>
                    <a:gd name="connsiteX143" fmla="*/ 998496 w 1685808"/>
                    <a:gd name="connsiteY143" fmla="*/ 795212 h 1153691"/>
                    <a:gd name="connsiteX144" fmla="*/ 961139 w 1685808"/>
                    <a:gd name="connsiteY144" fmla="*/ 781534 h 1153691"/>
                    <a:gd name="connsiteX145" fmla="*/ 851249 w 1685808"/>
                    <a:gd name="connsiteY145" fmla="*/ 771323 h 1153691"/>
                    <a:gd name="connsiteX146" fmla="*/ 790546 w 1685808"/>
                    <a:gd name="connsiteY146" fmla="*/ 802565 h 1153691"/>
                    <a:gd name="connsiteX147" fmla="*/ 713718 w 1685808"/>
                    <a:gd name="connsiteY147" fmla="*/ 807451 h 1153691"/>
                    <a:gd name="connsiteX148" fmla="*/ 711260 w 1685808"/>
                    <a:gd name="connsiteY148" fmla="*/ 813290 h 1153691"/>
                    <a:gd name="connsiteX149" fmla="*/ 720881 w 1685808"/>
                    <a:gd name="connsiteY149" fmla="*/ 818586 h 1153691"/>
                    <a:gd name="connsiteX150" fmla="*/ 678561 w 1685808"/>
                    <a:gd name="connsiteY150" fmla="*/ 843132 h 1153691"/>
                    <a:gd name="connsiteX151" fmla="*/ 544563 w 1685808"/>
                    <a:gd name="connsiteY151" fmla="*/ 863582 h 1153691"/>
                    <a:gd name="connsiteX152" fmla="*/ 543725 w 1685808"/>
                    <a:gd name="connsiteY152" fmla="*/ 877612 h 1153691"/>
                    <a:gd name="connsiteX153" fmla="*/ 556908 w 1685808"/>
                    <a:gd name="connsiteY153" fmla="*/ 899348 h 1153691"/>
                    <a:gd name="connsiteX154" fmla="*/ 384553 w 1685808"/>
                    <a:gd name="connsiteY154" fmla="*/ 971843 h 1153691"/>
                    <a:gd name="connsiteX155" fmla="*/ 1020270 w 1685808"/>
                    <a:gd name="connsiteY155" fmla="*/ 799041 h 1153691"/>
                    <a:gd name="connsiteX156" fmla="*/ 957910 w 1685808"/>
                    <a:gd name="connsiteY156" fmla="*/ 743224 h 1153691"/>
                    <a:gd name="connsiteX157" fmla="*/ 1010136 w 1685808"/>
                    <a:gd name="connsiteY157" fmla="*/ 770189 h 1153691"/>
                    <a:gd name="connsiteX158" fmla="*/ 1035815 w 1685808"/>
                    <a:gd name="connsiteY158" fmla="*/ 793878 h 1153691"/>
                    <a:gd name="connsiteX159" fmla="*/ 1028624 w 1685808"/>
                    <a:gd name="connsiteY159" fmla="*/ 807013 h 1153691"/>
                    <a:gd name="connsiteX160" fmla="*/ 1019061 w 1685808"/>
                    <a:gd name="connsiteY160" fmla="*/ 808089 h 1153691"/>
                    <a:gd name="connsiteX161" fmla="*/ 1019689 w 1685808"/>
                    <a:gd name="connsiteY161" fmla="*/ 806680 h 1153691"/>
                    <a:gd name="connsiteX162" fmla="*/ 1020270 w 1685808"/>
                    <a:gd name="connsiteY162" fmla="*/ 799041 h 1153691"/>
                    <a:gd name="connsiteX163" fmla="*/ 839400 w 1685808"/>
                    <a:gd name="connsiteY163" fmla="*/ 826244 h 1153691"/>
                    <a:gd name="connsiteX164" fmla="*/ 788203 w 1685808"/>
                    <a:gd name="connsiteY164" fmla="*/ 830549 h 1153691"/>
                    <a:gd name="connsiteX165" fmla="*/ 710041 w 1685808"/>
                    <a:gd name="connsiteY165" fmla="*/ 839150 h 1153691"/>
                    <a:gd name="connsiteX166" fmla="*/ 733454 w 1685808"/>
                    <a:gd name="connsiteY166" fmla="*/ 823034 h 1153691"/>
                    <a:gd name="connsiteX167" fmla="*/ 797385 w 1685808"/>
                    <a:gd name="connsiteY167" fmla="*/ 814205 h 1153691"/>
                    <a:gd name="connsiteX168" fmla="*/ 808758 w 1685808"/>
                    <a:gd name="connsiteY168" fmla="*/ 809042 h 1153691"/>
                    <a:gd name="connsiteX169" fmla="*/ 813530 w 1685808"/>
                    <a:gd name="connsiteY169" fmla="*/ 806689 h 1153691"/>
                    <a:gd name="connsiteX170" fmla="*/ 839486 w 1685808"/>
                    <a:gd name="connsiteY170" fmla="*/ 814776 h 1153691"/>
                    <a:gd name="connsiteX171" fmla="*/ 839372 w 1685808"/>
                    <a:gd name="connsiteY171" fmla="*/ 816157 h 1153691"/>
                    <a:gd name="connsiteX172" fmla="*/ 839372 w 1685808"/>
                    <a:gd name="connsiteY172" fmla="*/ 825863 h 1153691"/>
                    <a:gd name="connsiteX173" fmla="*/ 839400 w 1685808"/>
                    <a:gd name="connsiteY173" fmla="*/ 826244 h 1153691"/>
                    <a:gd name="connsiteX174" fmla="*/ 826132 w 1685808"/>
                    <a:gd name="connsiteY174" fmla="*/ 800146 h 1153691"/>
                    <a:gd name="connsiteX175" fmla="*/ 926859 w 1685808"/>
                    <a:gd name="connsiteY175" fmla="*/ 782201 h 1153691"/>
                    <a:gd name="connsiteX176" fmla="*/ 826132 w 1685808"/>
                    <a:gd name="connsiteY176" fmla="*/ 800146 h 1153691"/>
                    <a:gd name="connsiteX177" fmla="*/ 857431 w 1685808"/>
                    <a:gd name="connsiteY177" fmla="*/ 816700 h 1153691"/>
                    <a:gd name="connsiteX178" fmla="*/ 890864 w 1685808"/>
                    <a:gd name="connsiteY178" fmla="*/ 813271 h 1153691"/>
                    <a:gd name="connsiteX179" fmla="*/ 926687 w 1685808"/>
                    <a:gd name="connsiteY179" fmla="*/ 798098 h 1153691"/>
                    <a:gd name="connsiteX180" fmla="*/ 946966 w 1685808"/>
                    <a:gd name="connsiteY180" fmla="*/ 790725 h 1153691"/>
                    <a:gd name="connsiteX181" fmla="*/ 997287 w 1685808"/>
                    <a:gd name="connsiteY181" fmla="*/ 810528 h 1153691"/>
                    <a:gd name="connsiteX182" fmla="*/ 857441 w 1685808"/>
                    <a:gd name="connsiteY182" fmla="*/ 824749 h 1153691"/>
                    <a:gd name="connsiteX183" fmla="*/ 857431 w 1685808"/>
                    <a:gd name="connsiteY183" fmla="*/ 816700 h 1153691"/>
                    <a:gd name="connsiteX184" fmla="*/ 866061 w 1685808"/>
                    <a:gd name="connsiteY184" fmla="*/ 865287 h 1153691"/>
                    <a:gd name="connsiteX185" fmla="*/ 612829 w 1685808"/>
                    <a:gd name="connsiteY185" fmla="*/ 889242 h 1153691"/>
                    <a:gd name="connsiteX186" fmla="*/ 584835 w 1685808"/>
                    <a:gd name="connsiteY186" fmla="*/ 891500 h 1153691"/>
                    <a:gd name="connsiteX187" fmla="*/ 569909 w 1685808"/>
                    <a:gd name="connsiteY187" fmla="*/ 891100 h 1153691"/>
                    <a:gd name="connsiteX188" fmla="*/ 558632 w 1685808"/>
                    <a:gd name="connsiteY188" fmla="*/ 876241 h 1153691"/>
                    <a:gd name="connsiteX189" fmla="*/ 671570 w 1685808"/>
                    <a:gd name="connsiteY189" fmla="*/ 858772 h 1153691"/>
                    <a:gd name="connsiteX190" fmla="*/ 678171 w 1685808"/>
                    <a:gd name="connsiteY190" fmla="*/ 857896 h 1153691"/>
                    <a:gd name="connsiteX191" fmla="*/ 1030138 w 1685808"/>
                    <a:gd name="connsiteY191" fmla="*/ 818224 h 1153691"/>
                    <a:gd name="connsiteX192" fmla="*/ 1039339 w 1685808"/>
                    <a:gd name="connsiteY192" fmla="*/ 820072 h 1153691"/>
                    <a:gd name="connsiteX193" fmla="*/ 1038597 w 1685808"/>
                    <a:gd name="connsiteY193" fmla="*/ 847961 h 1153691"/>
                    <a:gd name="connsiteX194" fmla="*/ 1037206 w 1685808"/>
                    <a:gd name="connsiteY194" fmla="*/ 849409 h 1153691"/>
                    <a:gd name="connsiteX195" fmla="*/ 866061 w 1685808"/>
                    <a:gd name="connsiteY195" fmla="*/ 865287 h 1153691"/>
                    <a:gd name="connsiteX196" fmla="*/ 1474137 w 1685808"/>
                    <a:gd name="connsiteY196" fmla="*/ 792554 h 1153691"/>
                    <a:gd name="connsiteX197" fmla="*/ 1429874 w 1685808"/>
                    <a:gd name="connsiteY197" fmla="*/ 877660 h 1153691"/>
                    <a:gd name="connsiteX198" fmla="*/ 1263749 w 1685808"/>
                    <a:gd name="connsiteY198" fmla="*/ 905540 h 1153691"/>
                    <a:gd name="connsiteX199" fmla="*/ 1227963 w 1685808"/>
                    <a:gd name="connsiteY199" fmla="*/ 908054 h 1153691"/>
                    <a:gd name="connsiteX200" fmla="*/ 1052808 w 1685808"/>
                    <a:gd name="connsiteY200" fmla="*/ 950231 h 1153691"/>
                    <a:gd name="connsiteX201" fmla="*/ 994715 w 1685808"/>
                    <a:gd name="connsiteY201" fmla="*/ 950745 h 1153691"/>
                    <a:gd name="connsiteX202" fmla="*/ 993200 w 1685808"/>
                    <a:gd name="connsiteY202" fmla="*/ 897739 h 1153691"/>
                    <a:gd name="connsiteX203" fmla="*/ 990076 w 1685808"/>
                    <a:gd name="connsiteY203" fmla="*/ 870412 h 1153691"/>
                    <a:gd name="connsiteX204" fmla="*/ 1040349 w 1685808"/>
                    <a:gd name="connsiteY204" fmla="*/ 863401 h 1153691"/>
                    <a:gd name="connsiteX205" fmla="*/ 1048769 w 1685808"/>
                    <a:gd name="connsiteY205" fmla="*/ 862896 h 1153691"/>
                    <a:gd name="connsiteX206" fmla="*/ 1072487 w 1685808"/>
                    <a:gd name="connsiteY206" fmla="*/ 857772 h 1153691"/>
                    <a:gd name="connsiteX207" fmla="*/ 1238250 w 1685808"/>
                    <a:gd name="connsiteY207" fmla="*/ 833778 h 1153691"/>
                    <a:gd name="connsiteX208" fmla="*/ 1236097 w 1685808"/>
                    <a:gd name="connsiteY208" fmla="*/ 848971 h 1153691"/>
                    <a:gd name="connsiteX209" fmla="*/ 1244298 w 1685808"/>
                    <a:gd name="connsiteY209" fmla="*/ 851133 h 1153691"/>
                    <a:gd name="connsiteX210" fmla="*/ 1258453 w 1685808"/>
                    <a:gd name="connsiteY210" fmla="*/ 832969 h 1153691"/>
                    <a:gd name="connsiteX211" fmla="*/ 1318031 w 1685808"/>
                    <a:gd name="connsiteY211" fmla="*/ 805203 h 1153691"/>
                    <a:gd name="connsiteX212" fmla="*/ 1358427 w 1685808"/>
                    <a:gd name="connsiteY212" fmla="*/ 727070 h 1153691"/>
                    <a:gd name="connsiteX213" fmla="*/ 1362618 w 1685808"/>
                    <a:gd name="connsiteY213" fmla="*/ 790268 h 1153691"/>
                    <a:gd name="connsiteX214" fmla="*/ 1332528 w 1685808"/>
                    <a:gd name="connsiteY214" fmla="*/ 846304 h 1153691"/>
                    <a:gd name="connsiteX215" fmla="*/ 1331814 w 1685808"/>
                    <a:gd name="connsiteY215" fmla="*/ 851762 h 1153691"/>
                    <a:gd name="connsiteX216" fmla="*/ 1372143 w 1685808"/>
                    <a:gd name="connsiteY216" fmla="*/ 818110 h 1153691"/>
                    <a:gd name="connsiteX217" fmla="*/ 1376734 w 1685808"/>
                    <a:gd name="connsiteY217" fmla="*/ 735214 h 1153691"/>
                    <a:gd name="connsiteX218" fmla="*/ 1384411 w 1685808"/>
                    <a:gd name="connsiteY218" fmla="*/ 681636 h 1153691"/>
                    <a:gd name="connsiteX219" fmla="*/ 1393879 w 1685808"/>
                    <a:gd name="connsiteY219" fmla="*/ 709744 h 1153691"/>
                    <a:gd name="connsiteX220" fmla="*/ 1401880 w 1685808"/>
                    <a:gd name="connsiteY220" fmla="*/ 760417 h 1153691"/>
                    <a:gd name="connsiteX221" fmla="*/ 1402804 w 1685808"/>
                    <a:gd name="connsiteY221" fmla="*/ 822929 h 1153691"/>
                    <a:gd name="connsiteX222" fmla="*/ 1400899 w 1685808"/>
                    <a:gd name="connsiteY222" fmla="*/ 844561 h 1153691"/>
                    <a:gd name="connsiteX223" fmla="*/ 1409929 w 1685808"/>
                    <a:gd name="connsiteY223" fmla="*/ 846942 h 1153691"/>
                    <a:gd name="connsiteX224" fmla="*/ 1403671 w 1685808"/>
                    <a:gd name="connsiteY224" fmla="*/ 689722 h 1153691"/>
                    <a:gd name="connsiteX225" fmla="*/ 1421559 w 1685808"/>
                    <a:gd name="connsiteY225" fmla="*/ 654223 h 1153691"/>
                    <a:gd name="connsiteX226" fmla="*/ 1436684 w 1685808"/>
                    <a:gd name="connsiteY226" fmla="*/ 696047 h 1153691"/>
                    <a:gd name="connsiteX227" fmla="*/ 1439799 w 1685808"/>
                    <a:gd name="connsiteY227" fmla="*/ 785925 h 1153691"/>
                    <a:gd name="connsiteX228" fmla="*/ 1435370 w 1685808"/>
                    <a:gd name="connsiteY228" fmla="*/ 827968 h 1153691"/>
                    <a:gd name="connsiteX229" fmla="*/ 1445838 w 1685808"/>
                    <a:gd name="connsiteY229" fmla="*/ 830807 h 1153691"/>
                    <a:gd name="connsiteX230" fmla="*/ 1455820 w 1685808"/>
                    <a:gd name="connsiteY230" fmla="*/ 792888 h 1153691"/>
                    <a:gd name="connsiteX231" fmla="*/ 1445666 w 1685808"/>
                    <a:gd name="connsiteY231" fmla="*/ 667881 h 1153691"/>
                    <a:gd name="connsiteX232" fmla="*/ 1474137 w 1685808"/>
                    <a:gd name="connsiteY232" fmla="*/ 792554 h 1153691"/>
                    <a:gd name="connsiteX233" fmla="*/ 1666580 w 1685808"/>
                    <a:gd name="connsiteY233" fmla="*/ 263717 h 1153691"/>
                    <a:gd name="connsiteX234" fmla="*/ 1549679 w 1685808"/>
                    <a:gd name="connsiteY234" fmla="*/ 652603 h 1153691"/>
                    <a:gd name="connsiteX235" fmla="*/ 1528429 w 1685808"/>
                    <a:gd name="connsiteY235" fmla="*/ 702591 h 1153691"/>
                    <a:gd name="connsiteX236" fmla="*/ 1499340 w 1685808"/>
                    <a:gd name="connsiteY236" fmla="*/ 743805 h 1153691"/>
                    <a:gd name="connsiteX237" fmla="*/ 1497359 w 1685808"/>
                    <a:gd name="connsiteY237" fmla="*/ 748053 h 1153691"/>
                    <a:gd name="connsiteX238" fmla="*/ 1493063 w 1685808"/>
                    <a:gd name="connsiteY238" fmla="*/ 751101 h 1153691"/>
                    <a:gd name="connsiteX239" fmla="*/ 1440913 w 1685808"/>
                    <a:gd name="connsiteY239" fmla="*/ 657118 h 1153691"/>
                    <a:gd name="connsiteX240" fmla="*/ 1397584 w 1685808"/>
                    <a:gd name="connsiteY240" fmla="*/ 675901 h 1153691"/>
                    <a:gd name="connsiteX241" fmla="*/ 1386373 w 1685808"/>
                    <a:gd name="connsiteY241" fmla="*/ 668224 h 1153691"/>
                    <a:gd name="connsiteX242" fmla="*/ 1367152 w 1685808"/>
                    <a:gd name="connsiteY242" fmla="*/ 709639 h 1153691"/>
                    <a:gd name="connsiteX243" fmla="*/ 1333138 w 1685808"/>
                    <a:gd name="connsiteY243" fmla="*/ 755378 h 1153691"/>
                    <a:gd name="connsiteX244" fmla="*/ 1304573 w 1685808"/>
                    <a:gd name="connsiteY244" fmla="*/ 794650 h 1153691"/>
                    <a:gd name="connsiteX245" fmla="*/ 1259453 w 1685808"/>
                    <a:gd name="connsiteY245" fmla="*/ 813119 h 1153691"/>
                    <a:gd name="connsiteX246" fmla="*/ 1143181 w 1685808"/>
                    <a:gd name="connsiteY246" fmla="*/ 830940 h 1153691"/>
                    <a:gd name="connsiteX247" fmla="*/ 1088784 w 1685808"/>
                    <a:gd name="connsiteY247" fmla="*/ 837826 h 1153691"/>
                    <a:gd name="connsiteX248" fmla="*/ 1052246 w 1685808"/>
                    <a:gd name="connsiteY248" fmla="*/ 841751 h 1153691"/>
                    <a:gd name="connsiteX249" fmla="*/ 1051379 w 1685808"/>
                    <a:gd name="connsiteY249" fmla="*/ 809223 h 1153691"/>
                    <a:gd name="connsiteX250" fmla="*/ 1050274 w 1685808"/>
                    <a:gd name="connsiteY250" fmla="*/ 806022 h 1153691"/>
                    <a:gd name="connsiteX251" fmla="*/ 1062552 w 1685808"/>
                    <a:gd name="connsiteY251" fmla="*/ 769342 h 1153691"/>
                    <a:gd name="connsiteX252" fmla="*/ 1159869 w 1685808"/>
                    <a:gd name="connsiteY252" fmla="*/ 393285 h 1153691"/>
                    <a:gd name="connsiteX253" fmla="*/ 1191721 w 1685808"/>
                    <a:gd name="connsiteY253" fmla="*/ 286958 h 1153691"/>
                    <a:gd name="connsiteX254" fmla="*/ 1218400 w 1685808"/>
                    <a:gd name="connsiteY254" fmla="*/ 247324 h 1153691"/>
                    <a:gd name="connsiteX255" fmla="*/ 1255081 w 1685808"/>
                    <a:gd name="connsiteY255" fmla="*/ 233532 h 1153691"/>
                    <a:gd name="connsiteX256" fmla="*/ 1313545 w 1685808"/>
                    <a:gd name="connsiteY256" fmla="*/ 232017 h 1153691"/>
                    <a:gd name="connsiteX257" fmla="*/ 1631728 w 1685808"/>
                    <a:gd name="connsiteY257" fmla="*/ 227274 h 1153691"/>
                    <a:gd name="connsiteX258" fmla="*/ 1656017 w 1685808"/>
                    <a:gd name="connsiteY258" fmla="*/ 227474 h 1153691"/>
                    <a:gd name="connsiteX259" fmla="*/ 1664722 w 1685808"/>
                    <a:gd name="connsiteY259" fmla="*/ 232598 h 1153691"/>
                    <a:gd name="connsiteX260" fmla="*/ 1666580 w 1685808"/>
                    <a:gd name="connsiteY260" fmla="*/ 263717 h 115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1685808" h="1153691">
                      <a:moveTo>
                        <a:pt x="1684630" y="236589"/>
                      </a:moveTo>
                      <a:cubicBezTo>
                        <a:pt x="1683449" y="230141"/>
                        <a:pt x="1681391" y="222321"/>
                        <a:pt x="1676095" y="218111"/>
                      </a:cubicBezTo>
                      <a:cubicBezTo>
                        <a:pt x="1668847" y="212339"/>
                        <a:pt x="1659246" y="208414"/>
                        <a:pt x="1649949" y="209091"/>
                      </a:cubicBezTo>
                      <a:cubicBezTo>
                        <a:pt x="1520762" y="209491"/>
                        <a:pt x="1391555" y="212053"/>
                        <a:pt x="1262405" y="215034"/>
                      </a:cubicBezTo>
                      <a:cubicBezTo>
                        <a:pt x="1253623" y="214806"/>
                        <a:pt x="1244784" y="216796"/>
                        <a:pt x="1236602" y="219921"/>
                      </a:cubicBezTo>
                      <a:cubicBezTo>
                        <a:pt x="1188472" y="231132"/>
                        <a:pt x="1175452" y="273023"/>
                        <a:pt x="1163698" y="315352"/>
                      </a:cubicBezTo>
                      <a:cubicBezTo>
                        <a:pt x="1134028" y="412383"/>
                        <a:pt x="1109729" y="510881"/>
                        <a:pt x="1085079" y="609274"/>
                      </a:cubicBezTo>
                      <a:cubicBezTo>
                        <a:pt x="1062714" y="442206"/>
                        <a:pt x="1080688" y="318733"/>
                        <a:pt x="902341" y="236942"/>
                      </a:cubicBezTo>
                      <a:cubicBezTo>
                        <a:pt x="866689" y="218159"/>
                        <a:pt x="827561" y="207186"/>
                        <a:pt x="792204" y="187850"/>
                      </a:cubicBezTo>
                      <a:cubicBezTo>
                        <a:pt x="777183" y="172886"/>
                        <a:pt x="749608" y="171810"/>
                        <a:pt x="729310" y="177858"/>
                      </a:cubicBezTo>
                      <a:cubicBezTo>
                        <a:pt x="720147" y="159894"/>
                        <a:pt x="715232" y="139949"/>
                        <a:pt x="714604" y="119803"/>
                      </a:cubicBezTo>
                      <a:cubicBezTo>
                        <a:pt x="714480" y="115727"/>
                        <a:pt x="708184" y="113241"/>
                        <a:pt x="706260" y="117546"/>
                      </a:cubicBezTo>
                      <a:cubicBezTo>
                        <a:pt x="687353" y="160656"/>
                        <a:pt x="725967" y="219140"/>
                        <a:pt x="762152" y="242095"/>
                      </a:cubicBezTo>
                      <a:cubicBezTo>
                        <a:pt x="736978" y="271375"/>
                        <a:pt x="690239" y="270708"/>
                        <a:pt x="654739" y="268746"/>
                      </a:cubicBezTo>
                      <a:cubicBezTo>
                        <a:pt x="580168" y="262678"/>
                        <a:pt x="506282" y="239218"/>
                        <a:pt x="441693" y="201528"/>
                      </a:cubicBezTo>
                      <a:cubicBezTo>
                        <a:pt x="439398" y="192117"/>
                        <a:pt x="436950" y="182745"/>
                        <a:pt x="434302" y="173429"/>
                      </a:cubicBezTo>
                      <a:cubicBezTo>
                        <a:pt x="464449" y="144454"/>
                        <a:pt x="482375" y="103116"/>
                        <a:pt x="478584" y="61034"/>
                      </a:cubicBezTo>
                      <a:cubicBezTo>
                        <a:pt x="476917" y="43508"/>
                        <a:pt x="472259" y="15162"/>
                        <a:pt x="460829" y="1693"/>
                      </a:cubicBezTo>
                      <a:cubicBezTo>
                        <a:pt x="457314" y="-2098"/>
                        <a:pt x="451342" y="1017"/>
                        <a:pt x="451123" y="5713"/>
                      </a:cubicBezTo>
                      <a:cubicBezTo>
                        <a:pt x="450675" y="15343"/>
                        <a:pt x="455000" y="25220"/>
                        <a:pt x="456838" y="34640"/>
                      </a:cubicBezTo>
                      <a:cubicBezTo>
                        <a:pt x="466382" y="77598"/>
                        <a:pt x="459038" y="120737"/>
                        <a:pt x="428235" y="153379"/>
                      </a:cubicBezTo>
                      <a:cubicBezTo>
                        <a:pt x="425587" y="145178"/>
                        <a:pt x="422767" y="137034"/>
                        <a:pt x="419710" y="128966"/>
                      </a:cubicBezTo>
                      <a:cubicBezTo>
                        <a:pt x="417995" y="124433"/>
                        <a:pt x="413071" y="124213"/>
                        <a:pt x="410556" y="126785"/>
                      </a:cubicBezTo>
                      <a:cubicBezTo>
                        <a:pt x="322345" y="161466"/>
                        <a:pt x="221771" y="169181"/>
                        <a:pt x="142885" y="225436"/>
                      </a:cubicBezTo>
                      <a:cubicBezTo>
                        <a:pt x="16650" y="325039"/>
                        <a:pt x="8011" y="585004"/>
                        <a:pt x="0" y="736014"/>
                      </a:cubicBezTo>
                      <a:cubicBezTo>
                        <a:pt x="686" y="822415"/>
                        <a:pt x="-200" y="931114"/>
                        <a:pt x="40948" y="1008362"/>
                      </a:cubicBezTo>
                      <a:cubicBezTo>
                        <a:pt x="59531" y="1041738"/>
                        <a:pt x="90811" y="1058064"/>
                        <a:pt x="128883" y="1058768"/>
                      </a:cubicBezTo>
                      <a:cubicBezTo>
                        <a:pt x="125206" y="1079371"/>
                        <a:pt x="120663" y="1099373"/>
                        <a:pt x="117053" y="1119938"/>
                      </a:cubicBezTo>
                      <a:cubicBezTo>
                        <a:pt x="115424" y="1129473"/>
                        <a:pt x="112805" y="1138855"/>
                        <a:pt x="117138" y="1147875"/>
                      </a:cubicBezTo>
                      <a:cubicBezTo>
                        <a:pt x="121377" y="1156714"/>
                        <a:pt x="132998" y="1154466"/>
                        <a:pt x="137760" y="1147875"/>
                      </a:cubicBezTo>
                      <a:cubicBezTo>
                        <a:pt x="142723" y="1141007"/>
                        <a:pt x="141799" y="1130225"/>
                        <a:pt x="142875" y="1121995"/>
                      </a:cubicBezTo>
                      <a:cubicBezTo>
                        <a:pt x="145513" y="1101040"/>
                        <a:pt x="150285" y="1080438"/>
                        <a:pt x="148761" y="1059149"/>
                      </a:cubicBezTo>
                      <a:cubicBezTo>
                        <a:pt x="217475" y="1059340"/>
                        <a:pt x="283988" y="1038385"/>
                        <a:pt x="347758" y="1014725"/>
                      </a:cubicBezTo>
                      <a:cubicBezTo>
                        <a:pt x="399107" y="995808"/>
                        <a:pt x="450132" y="975787"/>
                        <a:pt x="498453" y="949917"/>
                      </a:cubicBezTo>
                      <a:cubicBezTo>
                        <a:pt x="509226" y="1007600"/>
                        <a:pt x="511359" y="1066712"/>
                        <a:pt x="506921" y="1125167"/>
                      </a:cubicBezTo>
                      <a:cubicBezTo>
                        <a:pt x="505968" y="1136835"/>
                        <a:pt x="524170" y="1136778"/>
                        <a:pt x="525113" y="1125167"/>
                      </a:cubicBezTo>
                      <a:cubicBezTo>
                        <a:pt x="527752" y="1077180"/>
                        <a:pt x="532124" y="986550"/>
                        <a:pt x="509835" y="943878"/>
                      </a:cubicBezTo>
                      <a:cubicBezTo>
                        <a:pt x="530114" y="932972"/>
                        <a:pt x="550212" y="921789"/>
                        <a:pt x="569995" y="910026"/>
                      </a:cubicBezTo>
                      <a:cubicBezTo>
                        <a:pt x="571872" y="908912"/>
                        <a:pt x="572976" y="907483"/>
                        <a:pt x="573472" y="905968"/>
                      </a:cubicBezTo>
                      <a:cubicBezTo>
                        <a:pt x="605400" y="907654"/>
                        <a:pt x="636927" y="899939"/>
                        <a:pt x="668626" y="897158"/>
                      </a:cubicBezTo>
                      <a:cubicBezTo>
                        <a:pt x="724872" y="890766"/>
                        <a:pt x="781336" y="886528"/>
                        <a:pt x="837790" y="882365"/>
                      </a:cubicBezTo>
                      <a:cubicBezTo>
                        <a:pt x="835724" y="898358"/>
                        <a:pt x="837305" y="915436"/>
                        <a:pt x="836876" y="931419"/>
                      </a:cubicBezTo>
                      <a:cubicBezTo>
                        <a:pt x="836371" y="950012"/>
                        <a:pt x="835685" y="968595"/>
                        <a:pt x="835038" y="987178"/>
                      </a:cubicBezTo>
                      <a:cubicBezTo>
                        <a:pt x="834409" y="1005266"/>
                        <a:pt x="834133" y="1023373"/>
                        <a:pt x="833809" y="1041461"/>
                      </a:cubicBezTo>
                      <a:cubicBezTo>
                        <a:pt x="833476" y="1059864"/>
                        <a:pt x="831685" y="1079076"/>
                        <a:pt x="834781" y="1097259"/>
                      </a:cubicBezTo>
                      <a:cubicBezTo>
                        <a:pt x="836257" y="1105946"/>
                        <a:pt x="850840" y="1105946"/>
                        <a:pt x="852326" y="1097259"/>
                      </a:cubicBezTo>
                      <a:cubicBezTo>
                        <a:pt x="855364" y="1079523"/>
                        <a:pt x="853964" y="1060902"/>
                        <a:pt x="854202" y="1042938"/>
                      </a:cubicBezTo>
                      <a:cubicBezTo>
                        <a:pt x="854926" y="1006267"/>
                        <a:pt x="855364" y="969586"/>
                        <a:pt x="855421" y="932896"/>
                      </a:cubicBezTo>
                      <a:cubicBezTo>
                        <a:pt x="855478" y="916093"/>
                        <a:pt x="857545" y="897882"/>
                        <a:pt x="855212" y="881099"/>
                      </a:cubicBezTo>
                      <a:cubicBezTo>
                        <a:pt x="894121" y="878222"/>
                        <a:pt x="933050" y="875536"/>
                        <a:pt x="971922" y="872155"/>
                      </a:cubicBezTo>
                      <a:cubicBezTo>
                        <a:pt x="966397" y="887642"/>
                        <a:pt x="967607" y="906540"/>
                        <a:pt x="967111" y="922609"/>
                      </a:cubicBezTo>
                      <a:cubicBezTo>
                        <a:pt x="966549" y="940877"/>
                        <a:pt x="967416" y="959242"/>
                        <a:pt x="968178" y="977492"/>
                      </a:cubicBezTo>
                      <a:cubicBezTo>
                        <a:pt x="969331" y="1005028"/>
                        <a:pt x="971160" y="1032527"/>
                        <a:pt x="973541" y="1059988"/>
                      </a:cubicBezTo>
                      <a:cubicBezTo>
                        <a:pt x="974369" y="1069541"/>
                        <a:pt x="974627" y="1078742"/>
                        <a:pt x="979618" y="1087210"/>
                      </a:cubicBezTo>
                      <a:cubicBezTo>
                        <a:pt x="984704" y="1095840"/>
                        <a:pt x="996810" y="1093344"/>
                        <a:pt x="999887" y="1084562"/>
                      </a:cubicBezTo>
                      <a:cubicBezTo>
                        <a:pt x="1002897" y="1075961"/>
                        <a:pt x="1001487" y="1067484"/>
                        <a:pt x="1000725" y="1058626"/>
                      </a:cubicBezTo>
                      <a:cubicBezTo>
                        <a:pt x="999973" y="1049882"/>
                        <a:pt x="999277" y="1041138"/>
                        <a:pt x="998639" y="1032384"/>
                      </a:cubicBezTo>
                      <a:cubicBezTo>
                        <a:pt x="996829" y="1007029"/>
                        <a:pt x="995353" y="981644"/>
                        <a:pt x="994858" y="956222"/>
                      </a:cubicBezTo>
                      <a:cubicBezTo>
                        <a:pt x="1015298" y="957260"/>
                        <a:pt x="1035282" y="962594"/>
                        <a:pt x="1055694" y="963633"/>
                      </a:cubicBezTo>
                      <a:cubicBezTo>
                        <a:pt x="1119169" y="965185"/>
                        <a:pt x="1179814" y="941544"/>
                        <a:pt x="1238717" y="920665"/>
                      </a:cubicBezTo>
                      <a:cubicBezTo>
                        <a:pt x="1254195" y="924818"/>
                        <a:pt x="1270273" y="923732"/>
                        <a:pt x="1286199" y="923637"/>
                      </a:cubicBezTo>
                      <a:cubicBezTo>
                        <a:pt x="1303830" y="923313"/>
                        <a:pt x="1321470" y="922380"/>
                        <a:pt x="1338987" y="920361"/>
                      </a:cubicBezTo>
                      <a:cubicBezTo>
                        <a:pt x="1435713" y="910464"/>
                        <a:pt x="1492615" y="876365"/>
                        <a:pt x="1493072" y="771666"/>
                      </a:cubicBezTo>
                      <a:cubicBezTo>
                        <a:pt x="1504779" y="766046"/>
                        <a:pt x="1517018" y="758331"/>
                        <a:pt x="1521466" y="745501"/>
                      </a:cubicBezTo>
                      <a:cubicBezTo>
                        <a:pt x="1541650" y="721755"/>
                        <a:pt x="1553766" y="692961"/>
                        <a:pt x="1564577" y="664062"/>
                      </a:cubicBezTo>
                      <a:cubicBezTo>
                        <a:pt x="1578559" y="629296"/>
                        <a:pt x="1591904" y="594263"/>
                        <a:pt x="1604458" y="558954"/>
                      </a:cubicBezTo>
                      <a:cubicBezTo>
                        <a:pt x="1635062" y="471495"/>
                        <a:pt x="1663598" y="382646"/>
                        <a:pt x="1680639" y="291434"/>
                      </a:cubicBezTo>
                      <a:cubicBezTo>
                        <a:pt x="1683649" y="273861"/>
                        <a:pt x="1687897" y="254430"/>
                        <a:pt x="1684630" y="236589"/>
                      </a:cubicBezTo>
                      <a:close/>
                      <a:moveTo>
                        <a:pt x="811787" y="222502"/>
                      </a:moveTo>
                      <a:cubicBezTo>
                        <a:pt x="829951" y="233675"/>
                        <a:pt x="849297" y="242123"/>
                        <a:pt x="868604" y="251086"/>
                      </a:cubicBezTo>
                      <a:cubicBezTo>
                        <a:pt x="1044245" y="323657"/>
                        <a:pt x="1038035" y="426927"/>
                        <a:pt x="1055237" y="592882"/>
                      </a:cubicBezTo>
                      <a:cubicBezTo>
                        <a:pt x="1059256" y="614065"/>
                        <a:pt x="1059037" y="642345"/>
                        <a:pt x="1072801" y="658013"/>
                      </a:cubicBezTo>
                      <a:cubicBezTo>
                        <a:pt x="1069038" y="672863"/>
                        <a:pt x="1065257" y="687703"/>
                        <a:pt x="1061418" y="702524"/>
                      </a:cubicBezTo>
                      <a:cubicBezTo>
                        <a:pt x="1047445" y="690627"/>
                        <a:pt x="1031872" y="680492"/>
                        <a:pt x="1015860" y="671491"/>
                      </a:cubicBezTo>
                      <a:cubicBezTo>
                        <a:pt x="1010688" y="598482"/>
                        <a:pt x="1011365" y="523225"/>
                        <a:pt x="985028" y="453636"/>
                      </a:cubicBezTo>
                      <a:cubicBezTo>
                        <a:pt x="983952" y="450673"/>
                        <a:pt x="979313" y="451835"/>
                        <a:pt x="980227" y="454960"/>
                      </a:cubicBezTo>
                      <a:cubicBezTo>
                        <a:pt x="1000182" y="522358"/>
                        <a:pt x="998858" y="593024"/>
                        <a:pt x="999134" y="662547"/>
                      </a:cubicBezTo>
                      <a:cubicBezTo>
                        <a:pt x="956072" y="640478"/>
                        <a:pt x="904704" y="624781"/>
                        <a:pt x="857393" y="642116"/>
                      </a:cubicBezTo>
                      <a:cubicBezTo>
                        <a:pt x="857545" y="494803"/>
                        <a:pt x="827427" y="348842"/>
                        <a:pt x="790375" y="206890"/>
                      </a:cubicBezTo>
                      <a:cubicBezTo>
                        <a:pt x="797176" y="212558"/>
                        <a:pt x="804253" y="217873"/>
                        <a:pt x="811787" y="222502"/>
                      </a:cubicBezTo>
                      <a:close/>
                      <a:moveTo>
                        <a:pt x="752618" y="210519"/>
                      </a:moveTo>
                      <a:cubicBezTo>
                        <a:pt x="747103" y="204833"/>
                        <a:pt x="742140" y="198670"/>
                        <a:pt x="737721" y="192127"/>
                      </a:cubicBezTo>
                      <a:cubicBezTo>
                        <a:pt x="748979" y="191660"/>
                        <a:pt x="759771" y="191031"/>
                        <a:pt x="770268" y="194718"/>
                      </a:cubicBezTo>
                      <a:cubicBezTo>
                        <a:pt x="771068" y="206062"/>
                        <a:pt x="774106" y="216958"/>
                        <a:pt x="776954" y="227950"/>
                      </a:cubicBezTo>
                      <a:cubicBezTo>
                        <a:pt x="776145" y="228169"/>
                        <a:pt x="775364" y="228493"/>
                        <a:pt x="774630" y="228884"/>
                      </a:cubicBezTo>
                      <a:cubicBezTo>
                        <a:pt x="767163" y="223112"/>
                        <a:pt x="759028" y="217682"/>
                        <a:pt x="752618" y="210519"/>
                      </a:cubicBezTo>
                      <a:close/>
                      <a:moveTo>
                        <a:pt x="479365" y="241962"/>
                      </a:moveTo>
                      <a:cubicBezTo>
                        <a:pt x="557470" y="277090"/>
                        <a:pt x="716861" y="329210"/>
                        <a:pt x="782898" y="252868"/>
                      </a:cubicBezTo>
                      <a:cubicBezTo>
                        <a:pt x="804739" y="350270"/>
                        <a:pt x="823646" y="448625"/>
                        <a:pt x="831666" y="548238"/>
                      </a:cubicBezTo>
                      <a:cubicBezTo>
                        <a:pt x="835362" y="582309"/>
                        <a:pt x="832971" y="617199"/>
                        <a:pt x="837095" y="650927"/>
                      </a:cubicBezTo>
                      <a:cubicBezTo>
                        <a:pt x="731063" y="705819"/>
                        <a:pt x="611877" y="727098"/>
                        <a:pt x="499167" y="764236"/>
                      </a:cubicBezTo>
                      <a:cubicBezTo>
                        <a:pt x="500320" y="583566"/>
                        <a:pt x="485527" y="402267"/>
                        <a:pt x="447208" y="225512"/>
                      </a:cubicBezTo>
                      <a:cubicBezTo>
                        <a:pt x="457467" y="231941"/>
                        <a:pt x="468792" y="237018"/>
                        <a:pt x="479365" y="241962"/>
                      </a:cubicBezTo>
                      <a:close/>
                      <a:moveTo>
                        <a:pt x="38386" y="573774"/>
                      </a:moveTo>
                      <a:cubicBezTo>
                        <a:pt x="52692" y="469457"/>
                        <a:pt x="66942" y="346317"/>
                        <a:pt x="138827" y="264450"/>
                      </a:cubicBezTo>
                      <a:cubicBezTo>
                        <a:pt x="190957" y="212405"/>
                        <a:pt x="267795" y="199604"/>
                        <a:pt x="334442" y="175172"/>
                      </a:cubicBezTo>
                      <a:cubicBezTo>
                        <a:pt x="360721" y="166390"/>
                        <a:pt x="388496" y="157694"/>
                        <a:pt x="410747" y="140682"/>
                      </a:cubicBezTo>
                      <a:cubicBezTo>
                        <a:pt x="426453" y="219606"/>
                        <a:pt x="445751" y="297921"/>
                        <a:pt x="455409" y="377950"/>
                      </a:cubicBezTo>
                      <a:cubicBezTo>
                        <a:pt x="466173" y="459313"/>
                        <a:pt x="472478" y="541342"/>
                        <a:pt x="475631" y="623342"/>
                      </a:cubicBezTo>
                      <a:cubicBezTo>
                        <a:pt x="477441" y="670329"/>
                        <a:pt x="477203" y="717307"/>
                        <a:pt x="478260" y="764293"/>
                      </a:cubicBezTo>
                      <a:cubicBezTo>
                        <a:pt x="478317" y="766913"/>
                        <a:pt x="479146" y="769008"/>
                        <a:pt x="480422" y="770608"/>
                      </a:cubicBezTo>
                      <a:cubicBezTo>
                        <a:pt x="426701" y="789382"/>
                        <a:pt x="370942" y="814100"/>
                        <a:pt x="312934" y="802089"/>
                      </a:cubicBezTo>
                      <a:cubicBezTo>
                        <a:pt x="294265" y="799622"/>
                        <a:pt x="276206" y="793650"/>
                        <a:pt x="257556" y="791183"/>
                      </a:cubicBezTo>
                      <a:cubicBezTo>
                        <a:pt x="258880" y="782124"/>
                        <a:pt x="257346" y="773228"/>
                        <a:pt x="256727" y="764103"/>
                      </a:cubicBezTo>
                      <a:cubicBezTo>
                        <a:pt x="256022" y="753702"/>
                        <a:pt x="255794" y="743272"/>
                        <a:pt x="255651" y="732851"/>
                      </a:cubicBezTo>
                      <a:cubicBezTo>
                        <a:pt x="255613" y="673654"/>
                        <a:pt x="247555" y="614037"/>
                        <a:pt x="256584" y="555153"/>
                      </a:cubicBezTo>
                      <a:cubicBezTo>
                        <a:pt x="257546" y="549067"/>
                        <a:pt x="248650" y="546276"/>
                        <a:pt x="247126" y="552543"/>
                      </a:cubicBezTo>
                      <a:cubicBezTo>
                        <a:pt x="237687" y="591415"/>
                        <a:pt x="237334" y="631677"/>
                        <a:pt x="238077" y="671463"/>
                      </a:cubicBezTo>
                      <a:cubicBezTo>
                        <a:pt x="239268" y="706191"/>
                        <a:pt x="237249" y="740986"/>
                        <a:pt x="239487" y="775676"/>
                      </a:cubicBezTo>
                      <a:cubicBezTo>
                        <a:pt x="202368" y="765827"/>
                        <a:pt x="164906" y="770237"/>
                        <a:pt x="127435" y="773971"/>
                      </a:cubicBezTo>
                      <a:cubicBezTo>
                        <a:pt x="93450" y="776981"/>
                        <a:pt x="58150" y="780038"/>
                        <a:pt x="27451" y="796336"/>
                      </a:cubicBezTo>
                      <a:cubicBezTo>
                        <a:pt x="25108" y="722193"/>
                        <a:pt x="30470" y="646955"/>
                        <a:pt x="38386" y="573774"/>
                      </a:cubicBezTo>
                      <a:close/>
                      <a:moveTo>
                        <a:pt x="51549" y="967509"/>
                      </a:moveTo>
                      <a:cubicBezTo>
                        <a:pt x="44567" y="947764"/>
                        <a:pt x="40548" y="926142"/>
                        <a:pt x="37462" y="906606"/>
                      </a:cubicBezTo>
                      <a:cubicBezTo>
                        <a:pt x="32842" y="877355"/>
                        <a:pt x="29937" y="847656"/>
                        <a:pt x="28356" y="817729"/>
                      </a:cubicBezTo>
                      <a:cubicBezTo>
                        <a:pt x="61455" y="792945"/>
                        <a:pt x="119644" y="793983"/>
                        <a:pt x="159963" y="789078"/>
                      </a:cubicBezTo>
                      <a:cubicBezTo>
                        <a:pt x="183566" y="787011"/>
                        <a:pt x="207721" y="786744"/>
                        <a:pt x="230838" y="792554"/>
                      </a:cubicBezTo>
                      <a:cubicBezTo>
                        <a:pt x="215408" y="804641"/>
                        <a:pt x="197739" y="813414"/>
                        <a:pt x="181508" y="824329"/>
                      </a:cubicBezTo>
                      <a:cubicBezTo>
                        <a:pt x="161011" y="837950"/>
                        <a:pt x="143923" y="855638"/>
                        <a:pt x="126587" y="872955"/>
                      </a:cubicBezTo>
                      <a:cubicBezTo>
                        <a:pt x="98222" y="901520"/>
                        <a:pt x="70361" y="931600"/>
                        <a:pt x="51549" y="967509"/>
                      </a:cubicBezTo>
                      <a:close/>
                      <a:moveTo>
                        <a:pt x="384553" y="971843"/>
                      </a:moveTo>
                      <a:cubicBezTo>
                        <a:pt x="303257" y="1001942"/>
                        <a:pt x="175774" y="1054682"/>
                        <a:pt x="90792" y="1022307"/>
                      </a:cubicBezTo>
                      <a:cubicBezTo>
                        <a:pt x="76114" y="1013839"/>
                        <a:pt x="65761" y="999132"/>
                        <a:pt x="58188" y="983607"/>
                      </a:cubicBezTo>
                      <a:cubicBezTo>
                        <a:pt x="79400" y="944983"/>
                        <a:pt x="109252" y="912226"/>
                        <a:pt x="140379" y="881403"/>
                      </a:cubicBezTo>
                      <a:cubicBezTo>
                        <a:pt x="157839" y="864068"/>
                        <a:pt x="174850" y="847028"/>
                        <a:pt x="195758" y="833826"/>
                      </a:cubicBezTo>
                      <a:cubicBezTo>
                        <a:pt x="205550" y="827644"/>
                        <a:pt x="215617" y="821891"/>
                        <a:pt x="225352" y="815605"/>
                      </a:cubicBezTo>
                      <a:cubicBezTo>
                        <a:pt x="232858" y="810756"/>
                        <a:pt x="243097" y="805032"/>
                        <a:pt x="249355" y="797707"/>
                      </a:cubicBezTo>
                      <a:cubicBezTo>
                        <a:pt x="252079" y="798126"/>
                        <a:pt x="255060" y="797136"/>
                        <a:pt x="256527" y="794821"/>
                      </a:cubicBezTo>
                      <a:cubicBezTo>
                        <a:pt x="293827" y="815090"/>
                        <a:pt x="337604" y="823129"/>
                        <a:pt x="379705" y="816929"/>
                      </a:cubicBezTo>
                      <a:cubicBezTo>
                        <a:pt x="410556" y="811871"/>
                        <a:pt x="439845" y="800431"/>
                        <a:pt x="469202" y="790087"/>
                      </a:cubicBezTo>
                      <a:cubicBezTo>
                        <a:pt x="561003" y="757140"/>
                        <a:pt x="657339" y="738576"/>
                        <a:pt x="748646" y="704257"/>
                      </a:cubicBezTo>
                      <a:cubicBezTo>
                        <a:pt x="775411" y="694075"/>
                        <a:pt x="802748" y="686169"/>
                        <a:pt x="828046" y="672577"/>
                      </a:cubicBezTo>
                      <a:cubicBezTo>
                        <a:pt x="909076" y="619542"/>
                        <a:pt x="988247" y="663719"/>
                        <a:pt x="1059209" y="711020"/>
                      </a:cubicBezTo>
                      <a:cubicBezTo>
                        <a:pt x="1056627" y="720936"/>
                        <a:pt x="1054008" y="730851"/>
                        <a:pt x="1051379" y="740757"/>
                      </a:cubicBezTo>
                      <a:cubicBezTo>
                        <a:pt x="1024795" y="713154"/>
                        <a:pt x="995201" y="681912"/>
                        <a:pt x="954596" y="679816"/>
                      </a:cubicBezTo>
                      <a:cubicBezTo>
                        <a:pt x="936736" y="679035"/>
                        <a:pt x="919153" y="682607"/>
                        <a:pt x="901456" y="684350"/>
                      </a:cubicBezTo>
                      <a:cubicBezTo>
                        <a:pt x="897531" y="684741"/>
                        <a:pt x="897493" y="690141"/>
                        <a:pt x="901456" y="690494"/>
                      </a:cubicBezTo>
                      <a:cubicBezTo>
                        <a:pt x="917496" y="691903"/>
                        <a:pt x="933602" y="691980"/>
                        <a:pt x="949652" y="693104"/>
                      </a:cubicBezTo>
                      <a:cubicBezTo>
                        <a:pt x="995505" y="696161"/>
                        <a:pt x="1016660" y="729870"/>
                        <a:pt x="1046750" y="758102"/>
                      </a:cubicBezTo>
                      <a:cubicBezTo>
                        <a:pt x="1044997" y="764560"/>
                        <a:pt x="1043407" y="771075"/>
                        <a:pt x="1041568" y="777476"/>
                      </a:cubicBezTo>
                      <a:cubicBezTo>
                        <a:pt x="1016165" y="748511"/>
                        <a:pt x="957805" y="715478"/>
                        <a:pt x="919486" y="729242"/>
                      </a:cubicBezTo>
                      <a:cubicBezTo>
                        <a:pt x="895169" y="723841"/>
                        <a:pt x="869794" y="724574"/>
                        <a:pt x="846134" y="733442"/>
                      </a:cubicBezTo>
                      <a:cubicBezTo>
                        <a:pt x="844982" y="733880"/>
                        <a:pt x="845039" y="735785"/>
                        <a:pt x="846449" y="735738"/>
                      </a:cubicBezTo>
                      <a:cubicBezTo>
                        <a:pt x="903561" y="732080"/>
                        <a:pt x="962835" y="747749"/>
                        <a:pt x="998496" y="795212"/>
                      </a:cubicBezTo>
                      <a:cubicBezTo>
                        <a:pt x="985447" y="792516"/>
                        <a:pt x="973179" y="787096"/>
                        <a:pt x="961139" y="781534"/>
                      </a:cubicBezTo>
                      <a:cubicBezTo>
                        <a:pt x="926411" y="763360"/>
                        <a:pt x="888397" y="753654"/>
                        <a:pt x="851249" y="771323"/>
                      </a:cubicBezTo>
                      <a:cubicBezTo>
                        <a:pt x="830523" y="780762"/>
                        <a:pt x="811321" y="793202"/>
                        <a:pt x="790546" y="802565"/>
                      </a:cubicBezTo>
                      <a:cubicBezTo>
                        <a:pt x="765105" y="814023"/>
                        <a:pt x="740397" y="815319"/>
                        <a:pt x="713718" y="807451"/>
                      </a:cubicBezTo>
                      <a:cubicBezTo>
                        <a:pt x="710146" y="806404"/>
                        <a:pt x="708289" y="811356"/>
                        <a:pt x="711260" y="813290"/>
                      </a:cubicBezTo>
                      <a:cubicBezTo>
                        <a:pt x="714451" y="815357"/>
                        <a:pt x="717661" y="817091"/>
                        <a:pt x="720881" y="818586"/>
                      </a:cubicBezTo>
                      <a:cubicBezTo>
                        <a:pt x="707117" y="827720"/>
                        <a:pt x="692715" y="834683"/>
                        <a:pt x="678561" y="843132"/>
                      </a:cubicBezTo>
                      <a:cubicBezTo>
                        <a:pt x="633755" y="848980"/>
                        <a:pt x="589083" y="855819"/>
                        <a:pt x="544563" y="863582"/>
                      </a:cubicBezTo>
                      <a:cubicBezTo>
                        <a:pt x="537134" y="864877"/>
                        <a:pt x="538086" y="874850"/>
                        <a:pt x="543725" y="877612"/>
                      </a:cubicBezTo>
                      <a:cubicBezTo>
                        <a:pt x="545554" y="886328"/>
                        <a:pt x="550507" y="893338"/>
                        <a:pt x="556908" y="899348"/>
                      </a:cubicBezTo>
                      <a:cubicBezTo>
                        <a:pt x="499701" y="924142"/>
                        <a:pt x="442979" y="950041"/>
                        <a:pt x="384553" y="971843"/>
                      </a:cubicBezTo>
                      <a:close/>
                      <a:moveTo>
                        <a:pt x="1020270" y="799041"/>
                      </a:moveTo>
                      <a:cubicBezTo>
                        <a:pt x="1006126" y="774838"/>
                        <a:pt x="982380" y="756150"/>
                        <a:pt x="957910" y="743224"/>
                      </a:cubicBezTo>
                      <a:cubicBezTo>
                        <a:pt x="976798" y="748215"/>
                        <a:pt x="994734" y="758074"/>
                        <a:pt x="1010136" y="770189"/>
                      </a:cubicBezTo>
                      <a:cubicBezTo>
                        <a:pt x="1019442" y="777390"/>
                        <a:pt x="1026766" y="786506"/>
                        <a:pt x="1035815" y="793878"/>
                      </a:cubicBezTo>
                      <a:cubicBezTo>
                        <a:pt x="1033844" y="798431"/>
                        <a:pt x="1031510" y="802832"/>
                        <a:pt x="1028624" y="807013"/>
                      </a:cubicBezTo>
                      <a:cubicBezTo>
                        <a:pt x="1025433" y="807375"/>
                        <a:pt x="1022252" y="807727"/>
                        <a:pt x="1019061" y="808089"/>
                      </a:cubicBezTo>
                      <a:cubicBezTo>
                        <a:pt x="1019327" y="807642"/>
                        <a:pt x="1019537" y="807166"/>
                        <a:pt x="1019689" y="806680"/>
                      </a:cubicBezTo>
                      <a:cubicBezTo>
                        <a:pt x="1021204" y="804556"/>
                        <a:pt x="1021737" y="801708"/>
                        <a:pt x="1020270" y="799041"/>
                      </a:cubicBezTo>
                      <a:close/>
                      <a:moveTo>
                        <a:pt x="839400" y="826244"/>
                      </a:moveTo>
                      <a:cubicBezTo>
                        <a:pt x="834828" y="826616"/>
                        <a:pt x="813159" y="828130"/>
                        <a:pt x="788203" y="830549"/>
                      </a:cubicBezTo>
                      <a:cubicBezTo>
                        <a:pt x="759447" y="833340"/>
                        <a:pt x="726338" y="837169"/>
                        <a:pt x="710041" y="839150"/>
                      </a:cubicBezTo>
                      <a:cubicBezTo>
                        <a:pt x="717461" y="834940"/>
                        <a:pt x="727777" y="830064"/>
                        <a:pt x="733454" y="823034"/>
                      </a:cubicBezTo>
                      <a:cubicBezTo>
                        <a:pt x="754847" y="828368"/>
                        <a:pt x="776545" y="823044"/>
                        <a:pt x="797385" y="814205"/>
                      </a:cubicBezTo>
                      <a:cubicBezTo>
                        <a:pt x="798081" y="813909"/>
                        <a:pt x="808120" y="809347"/>
                        <a:pt x="808758" y="809042"/>
                      </a:cubicBezTo>
                      <a:cubicBezTo>
                        <a:pt x="810358" y="808270"/>
                        <a:pt x="811949" y="807489"/>
                        <a:pt x="813530" y="806689"/>
                      </a:cubicBezTo>
                      <a:cubicBezTo>
                        <a:pt x="821636" y="810442"/>
                        <a:pt x="830428" y="813119"/>
                        <a:pt x="839486" y="814776"/>
                      </a:cubicBezTo>
                      <a:cubicBezTo>
                        <a:pt x="839419" y="815224"/>
                        <a:pt x="839372" y="815681"/>
                        <a:pt x="839372" y="816157"/>
                      </a:cubicBezTo>
                      <a:cubicBezTo>
                        <a:pt x="839372" y="819396"/>
                        <a:pt x="839372" y="822625"/>
                        <a:pt x="839372" y="825863"/>
                      </a:cubicBezTo>
                      <a:cubicBezTo>
                        <a:pt x="839381" y="825987"/>
                        <a:pt x="839391" y="826111"/>
                        <a:pt x="839400" y="826244"/>
                      </a:cubicBezTo>
                      <a:close/>
                      <a:moveTo>
                        <a:pt x="826132" y="800146"/>
                      </a:moveTo>
                      <a:cubicBezTo>
                        <a:pt x="856707" y="782220"/>
                        <a:pt x="891892" y="767322"/>
                        <a:pt x="926859" y="782201"/>
                      </a:cubicBezTo>
                      <a:cubicBezTo>
                        <a:pt x="886711" y="802489"/>
                        <a:pt x="871871" y="807737"/>
                        <a:pt x="826132" y="800146"/>
                      </a:cubicBezTo>
                      <a:close/>
                      <a:moveTo>
                        <a:pt x="857431" y="816700"/>
                      </a:moveTo>
                      <a:cubicBezTo>
                        <a:pt x="868804" y="817091"/>
                        <a:pt x="880205" y="815938"/>
                        <a:pt x="890864" y="813271"/>
                      </a:cubicBezTo>
                      <a:cubicBezTo>
                        <a:pt x="903437" y="809880"/>
                        <a:pt x="914848" y="803346"/>
                        <a:pt x="926687" y="798098"/>
                      </a:cubicBezTo>
                      <a:cubicBezTo>
                        <a:pt x="933298" y="795059"/>
                        <a:pt x="940365" y="793678"/>
                        <a:pt x="946966" y="790725"/>
                      </a:cubicBezTo>
                      <a:cubicBezTo>
                        <a:pt x="962568" y="797802"/>
                        <a:pt x="979380" y="807156"/>
                        <a:pt x="997287" y="810528"/>
                      </a:cubicBezTo>
                      <a:cubicBezTo>
                        <a:pt x="950776" y="816386"/>
                        <a:pt x="904132" y="820824"/>
                        <a:pt x="857441" y="824749"/>
                      </a:cubicBezTo>
                      <a:cubicBezTo>
                        <a:pt x="857431" y="822072"/>
                        <a:pt x="857431" y="819386"/>
                        <a:pt x="857431" y="816700"/>
                      </a:cubicBezTo>
                      <a:close/>
                      <a:moveTo>
                        <a:pt x="866061" y="865287"/>
                      </a:moveTo>
                      <a:cubicBezTo>
                        <a:pt x="781564" y="872478"/>
                        <a:pt x="696849" y="877184"/>
                        <a:pt x="612829" y="889242"/>
                      </a:cubicBezTo>
                      <a:cubicBezTo>
                        <a:pt x="603552" y="890443"/>
                        <a:pt x="594208" y="891433"/>
                        <a:pt x="584835" y="891500"/>
                      </a:cubicBezTo>
                      <a:cubicBezTo>
                        <a:pt x="579977" y="891528"/>
                        <a:pt x="574615" y="890281"/>
                        <a:pt x="569909" y="891100"/>
                      </a:cubicBezTo>
                      <a:cubicBezTo>
                        <a:pt x="564937" y="887128"/>
                        <a:pt x="560356" y="882289"/>
                        <a:pt x="558632" y="876241"/>
                      </a:cubicBezTo>
                      <a:cubicBezTo>
                        <a:pt x="596179" y="869792"/>
                        <a:pt x="633822" y="863934"/>
                        <a:pt x="671570" y="858772"/>
                      </a:cubicBezTo>
                      <a:cubicBezTo>
                        <a:pt x="673579" y="860020"/>
                        <a:pt x="676199" y="859420"/>
                        <a:pt x="678171" y="857896"/>
                      </a:cubicBezTo>
                      <a:cubicBezTo>
                        <a:pt x="795061" y="840770"/>
                        <a:pt x="913809" y="839408"/>
                        <a:pt x="1030138" y="818224"/>
                      </a:cubicBezTo>
                      <a:cubicBezTo>
                        <a:pt x="1032634" y="820177"/>
                        <a:pt x="1036149" y="821053"/>
                        <a:pt x="1039339" y="820072"/>
                      </a:cubicBezTo>
                      <a:cubicBezTo>
                        <a:pt x="1039092" y="829368"/>
                        <a:pt x="1038844" y="838665"/>
                        <a:pt x="1038597" y="847961"/>
                      </a:cubicBezTo>
                      <a:cubicBezTo>
                        <a:pt x="1038054" y="848409"/>
                        <a:pt x="1037596" y="848895"/>
                        <a:pt x="1037206" y="849409"/>
                      </a:cubicBezTo>
                      <a:cubicBezTo>
                        <a:pt x="981037" y="858724"/>
                        <a:pt x="922839" y="860001"/>
                        <a:pt x="866061" y="865287"/>
                      </a:cubicBezTo>
                      <a:close/>
                      <a:moveTo>
                        <a:pt x="1474137" y="792554"/>
                      </a:moveTo>
                      <a:cubicBezTo>
                        <a:pt x="1471346" y="826130"/>
                        <a:pt x="1460411" y="859896"/>
                        <a:pt x="1429874" y="877660"/>
                      </a:cubicBezTo>
                      <a:cubicBezTo>
                        <a:pt x="1379658" y="904921"/>
                        <a:pt x="1319498" y="904987"/>
                        <a:pt x="1263749" y="905540"/>
                      </a:cubicBezTo>
                      <a:cubicBezTo>
                        <a:pt x="1254224" y="906635"/>
                        <a:pt x="1231125" y="896129"/>
                        <a:pt x="1227963" y="908054"/>
                      </a:cubicBezTo>
                      <a:cubicBezTo>
                        <a:pt x="1171604" y="928209"/>
                        <a:pt x="1113482" y="950441"/>
                        <a:pt x="1052808" y="950231"/>
                      </a:cubicBezTo>
                      <a:cubicBezTo>
                        <a:pt x="1033148" y="949498"/>
                        <a:pt x="1013965" y="945735"/>
                        <a:pt x="994715" y="950745"/>
                      </a:cubicBezTo>
                      <a:cubicBezTo>
                        <a:pt x="994458" y="933067"/>
                        <a:pt x="993534" y="915417"/>
                        <a:pt x="993200" y="897739"/>
                      </a:cubicBezTo>
                      <a:cubicBezTo>
                        <a:pt x="992981" y="888852"/>
                        <a:pt x="993334" y="878774"/>
                        <a:pt x="990076" y="870412"/>
                      </a:cubicBezTo>
                      <a:cubicBezTo>
                        <a:pt x="1006773" y="868183"/>
                        <a:pt x="1024023" y="867840"/>
                        <a:pt x="1040349" y="863401"/>
                      </a:cubicBezTo>
                      <a:cubicBezTo>
                        <a:pt x="1042721" y="864744"/>
                        <a:pt x="1045712" y="864896"/>
                        <a:pt x="1048769" y="862896"/>
                      </a:cubicBezTo>
                      <a:cubicBezTo>
                        <a:pt x="1056446" y="857905"/>
                        <a:pt x="1063704" y="858458"/>
                        <a:pt x="1072487" y="857772"/>
                      </a:cubicBezTo>
                      <a:cubicBezTo>
                        <a:pt x="1128008" y="851838"/>
                        <a:pt x="1183262" y="843580"/>
                        <a:pt x="1238250" y="833778"/>
                      </a:cubicBezTo>
                      <a:cubicBezTo>
                        <a:pt x="1236078" y="838398"/>
                        <a:pt x="1235135" y="843484"/>
                        <a:pt x="1236097" y="848971"/>
                      </a:cubicBezTo>
                      <a:cubicBezTo>
                        <a:pt x="1236717" y="852505"/>
                        <a:pt x="1242012" y="853819"/>
                        <a:pt x="1244298" y="851133"/>
                      </a:cubicBezTo>
                      <a:cubicBezTo>
                        <a:pt x="1249309" y="845256"/>
                        <a:pt x="1252699" y="838265"/>
                        <a:pt x="1258453" y="832969"/>
                      </a:cubicBezTo>
                      <a:cubicBezTo>
                        <a:pt x="1275378" y="818348"/>
                        <a:pt x="1299277" y="816662"/>
                        <a:pt x="1318031" y="805203"/>
                      </a:cubicBezTo>
                      <a:cubicBezTo>
                        <a:pt x="1349235" y="786306"/>
                        <a:pt x="1345149" y="755331"/>
                        <a:pt x="1358427" y="727070"/>
                      </a:cubicBezTo>
                      <a:cubicBezTo>
                        <a:pt x="1364837" y="747425"/>
                        <a:pt x="1364113" y="769227"/>
                        <a:pt x="1362618" y="790268"/>
                      </a:cubicBezTo>
                      <a:cubicBezTo>
                        <a:pt x="1360341" y="810442"/>
                        <a:pt x="1357722" y="843294"/>
                        <a:pt x="1332528" y="846304"/>
                      </a:cubicBezTo>
                      <a:cubicBezTo>
                        <a:pt x="1329757" y="846723"/>
                        <a:pt x="1329928" y="850476"/>
                        <a:pt x="1331814" y="851762"/>
                      </a:cubicBezTo>
                      <a:cubicBezTo>
                        <a:pt x="1352083" y="865563"/>
                        <a:pt x="1367762" y="832378"/>
                        <a:pt x="1372143" y="818110"/>
                      </a:cubicBezTo>
                      <a:cubicBezTo>
                        <a:pt x="1380277" y="791592"/>
                        <a:pt x="1381354" y="762474"/>
                        <a:pt x="1376734" y="735214"/>
                      </a:cubicBezTo>
                      <a:cubicBezTo>
                        <a:pt x="1378410" y="717278"/>
                        <a:pt x="1379087" y="698923"/>
                        <a:pt x="1384411" y="681636"/>
                      </a:cubicBezTo>
                      <a:cubicBezTo>
                        <a:pt x="1390888" y="689275"/>
                        <a:pt x="1391831" y="700238"/>
                        <a:pt x="1393879" y="709744"/>
                      </a:cubicBezTo>
                      <a:cubicBezTo>
                        <a:pt x="1396765" y="726565"/>
                        <a:pt x="1399661" y="743510"/>
                        <a:pt x="1401880" y="760417"/>
                      </a:cubicBezTo>
                      <a:cubicBezTo>
                        <a:pt x="1404642" y="781115"/>
                        <a:pt x="1405471" y="802174"/>
                        <a:pt x="1402804" y="822929"/>
                      </a:cubicBezTo>
                      <a:cubicBezTo>
                        <a:pt x="1401880" y="830083"/>
                        <a:pt x="1399061" y="837426"/>
                        <a:pt x="1400899" y="844561"/>
                      </a:cubicBezTo>
                      <a:cubicBezTo>
                        <a:pt x="1401899" y="848437"/>
                        <a:pt x="1407147" y="849885"/>
                        <a:pt x="1409929" y="846942"/>
                      </a:cubicBezTo>
                      <a:cubicBezTo>
                        <a:pt x="1430484" y="815843"/>
                        <a:pt x="1411777" y="726527"/>
                        <a:pt x="1403671" y="689722"/>
                      </a:cubicBezTo>
                      <a:cubicBezTo>
                        <a:pt x="1408052" y="684693"/>
                        <a:pt x="1411005" y="649393"/>
                        <a:pt x="1421559" y="654223"/>
                      </a:cubicBezTo>
                      <a:cubicBezTo>
                        <a:pt x="1429455" y="659480"/>
                        <a:pt x="1434332" y="686341"/>
                        <a:pt x="1436684" y="696047"/>
                      </a:cubicBezTo>
                      <a:cubicBezTo>
                        <a:pt x="1443428" y="725565"/>
                        <a:pt x="1444762" y="755978"/>
                        <a:pt x="1439799" y="785925"/>
                      </a:cubicBezTo>
                      <a:cubicBezTo>
                        <a:pt x="1437742" y="799974"/>
                        <a:pt x="1434217" y="813700"/>
                        <a:pt x="1435370" y="827968"/>
                      </a:cubicBezTo>
                      <a:cubicBezTo>
                        <a:pt x="1435779" y="833045"/>
                        <a:pt x="1443133" y="836207"/>
                        <a:pt x="1445838" y="830807"/>
                      </a:cubicBezTo>
                      <a:cubicBezTo>
                        <a:pt x="1451858" y="818757"/>
                        <a:pt x="1453858" y="806108"/>
                        <a:pt x="1455820" y="792888"/>
                      </a:cubicBezTo>
                      <a:cubicBezTo>
                        <a:pt x="1463135" y="751082"/>
                        <a:pt x="1459735" y="707972"/>
                        <a:pt x="1445666" y="667881"/>
                      </a:cubicBezTo>
                      <a:cubicBezTo>
                        <a:pt x="1479918" y="665967"/>
                        <a:pt x="1476299" y="769027"/>
                        <a:pt x="1474137" y="792554"/>
                      </a:cubicBezTo>
                      <a:close/>
                      <a:moveTo>
                        <a:pt x="1666580" y="263717"/>
                      </a:moveTo>
                      <a:cubicBezTo>
                        <a:pt x="1645796" y="397752"/>
                        <a:pt x="1598238" y="526492"/>
                        <a:pt x="1549679" y="652603"/>
                      </a:cubicBezTo>
                      <a:cubicBezTo>
                        <a:pt x="1543002" y="669320"/>
                        <a:pt x="1536954" y="686712"/>
                        <a:pt x="1528429" y="702591"/>
                      </a:cubicBezTo>
                      <a:cubicBezTo>
                        <a:pt x="1520428" y="717497"/>
                        <a:pt x="1510332" y="731004"/>
                        <a:pt x="1499340" y="743805"/>
                      </a:cubicBezTo>
                      <a:cubicBezTo>
                        <a:pt x="1498254" y="745072"/>
                        <a:pt x="1497625" y="746539"/>
                        <a:pt x="1497359" y="748053"/>
                      </a:cubicBezTo>
                      <a:cubicBezTo>
                        <a:pt x="1496006" y="749158"/>
                        <a:pt x="1494568" y="750158"/>
                        <a:pt x="1493063" y="751101"/>
                      </a:cubicBezTo>
                      <a:cubicBezTo>
                        <a:pt x="1492234" y="723622"/>
                        <a:pt x="1484567" y="638868"/>
                        <a:pt x="1440913" y="657118"/>
                      </a:cubicBezTo>
                      <a:cubicBezTo>
                        <a:pt x="1422997" y="625667"/>
                        <a:pt x="1398594" y="646021"/>
                        <a:pt x="1397584" y="675901"/>
                      </a:cubicBezTo>
                      <a:cubicBezTo>
                        <a:pt x="1394812" y="671939"/>
                        <a:pt x="1391193" y="669015"/>
                        <a:pt x="1386373" y="668224"/>
                      </a:cubicBezTo>
                      <a:cubicBezTo>
                        <a:pt x="1367514" y="665529"/>
                        <a:pt x="1369647" y="697409"/>
                        <a:pt x="1367152" y="709639"/>
                      </a:cubicBezTo>
                      <a:cubicBezTo>
                        <a:pt x="1348911" y="688751"/>
                        <a:pt x="1335872" y="743586"/>
                        <a:pt x="1333138" y="755378"/>
                      </a:cubicBezTo>
                      <a:cubicBezTo>
                        <a:pt x="1328595" y="772723"/>
                        <a:pt x="1321232" y="786592"/>
                        <a:pt x="1304573" y="794650"/>
                      </a:cubicBezTo>
                      <a:cubicBezTo>
                        <a:pt x="1289933" y="801736"/>
                        <a:pt x="1273683" y="805051"/>
                        <a:pt x="1259453" y="813119"/>
                      </a:cubicBezTo>
                      <a:cubicBezTo>
                        <a:pt x="1220886" y="815986"/>
                        <a:pt x="1181995" y="826539"/>
                        <a:pt x="1143181" y="830940"/>
                      </a:cubicBezTo>
                      <a:cubicBezTo>
                        <a:pt x="1125084" y="833588"/>
                        <a:pt x="1106919" y="835474"/>
                        <a:pt x="1088784" y="837826"/>
                      </a:cubicBezTo>
                      <a:cubicBezTo>
                        <a:pt x="1076754" y="839389"/>
                        <a:pt x="1063924" y="838665"/>
                        <a:pt x="1052246" y="841751"/>
                      </a:cubicBezTo>
                      <a:cubicBezTo>
                        <a:pt x="1051960" y="830911"/>
                        <a:pt x="1051665" y="820062"/>
                        <a:pt x="1051379" y="809223"/>
                      </a:cubicBezTo>
                      <a:cubicBezTo>
                        <a:pt x="1051351" y="808032"/>
                        <a:pt x="1050931" y="806937"/>
                        <a:pt x="1050274" y="806022"/>
                      </a:cubicBezTo>
                      <a:cubicBezTo>
                        <a:pt x="1055970" y="794469"/>
                        <a:pt x="1059132" y="781905"/>
                        <a:pt x="1062552" y="769342"/>
                      </a:cubicBezTo>
                      <a:cubicBezTo>
                        <a:pt x="1096537" y="644393"/>
                        <a:pt x="1124931" y="517977"/>
                        <a:pt x="1159869" y="393285"/>
                      </a:cubicBezTo>
                      <a:cubicBezTo>
                        <a:pt x="1169822" y="357766"/>
                        <a:pt x="1179386" y="321733"/>
                        <a:pt x="1191721" y="286958"/>
                      </a:cubicBezTo>
                      <a:cubicBezTo>
                        <a:pt x="1197026" y="272003"/>
                        <a:pt x="1204684" y="256230"/>
                        <a:pt x="1218400" y="247324"/>
                      </a:cubicBezTo>
                      <a:cubicBezTo>
                        <a:pt x="1229297" y="241114"/>
                        <a:pt x="1243136" y="236532"/>
                        <a:pt x="1255081" y="233532"/>
                      </a:cubicBezTo>
                      <a:cubicBezTo>
                        <a:pt x="1274483" y="232303"/>
                        <a:pt x="1294076" y="232741"/>
                        <a:pt x="1313545" y="232017"/>
                      </a:cubicBezTo>
                      <a:cubicBezTo>
                        <a:pt x="1419597" y="229912"/>
                        <a:pt x="1525657" y="228007"/>
                        <a:pt x="1631728" y="227274"/>
                      </a:cubicBezTo>
                      <a:cubicBezTo>
                        <a:pt x="1639681" y="227112"/>
                        <a:pt x="1648139" y="226645"/>
                        <a:pt x="1656017" y="227474"/>
                      </a:cubicBezTo>
                      <a:cubicBezTo>
                        <a:pt x="1658779" y="228417"/>
                        <a:pt x="1662379" y="230979"/>
                        <a:pt x="1664722" y="232598"/>
                      </a:cubicBezTo>
                      <a:cubicBezTo>
                        <a:pt x="1668647" y="242409"/>
                        <a:pt x="1667827" y="253515"/>
                        <a:pt x="1666580" y="263717"/>
                      </a:cubicBezTo>
                      <a:close/>
                    </a:path>
                  </a:pathLst>
                </a:custGeom>
                <a:solidFill>
                  <a:srgbClr val="000000"/>
                </a:solidFill>
                <a:ln w="9525" cap="flat">
                  <a:noFill/>
                  <a:prstDash val="solid"/>
                  <a:miter/>
                </a:ln>
              </p:spPr>
              <p:txBody>
                <a:bodyPr rtlCol="0" anchor="ctr"/>
                <a:lstStyle/>
                <a:p>
                  <a:endParaRPr lang="en-US"/>
                </a:p>
              </p:txBody>
            </p:sp>
            <p:sp>
              <p:nvSpPr>
                <p:cNvPr id="34" name="צורה חופשית: צורה 33">
                  <a:extLst>
                    <a:ext uri="{FF2B5EF4-FFF2-40B4-BE49-F238E27FC236}">
                      <a16:creationId xmlns:a16="http://schemas.microsoft.com/office/drawing/2014/main" id="{E9C3AF34-9491-DDDF-DE0C-1BE2465646C0}"/>
                    </a:ext>
                  </a:extLst>
                </p:cNvPr>
                <p:cNvSpPr/>
                <p:nvPr/>
              </p:nvSpPr>
              <p:spPr>
                <a:xfrm>
                  <a:off x="7171695" y="2883908"/>
                  <a:ext cx="208147" cy="52624"/>
                </a:xfrm>
                <a:custGeom>
                  <a:avLst/>
                  <a:gdLst>
                    <a:gd name="connsiteX0" fmla="*/ 14163 w 208147"/>
                    <a:gd name="connsiteY0" fmla="*/ 23859 h 52624"/>
                    <a:gd name="connsiteX1" fmla="*/ 204025 w 208147"/>
                    <a:gd name="connsiteY1" fmla="*/ 31479 h 52624"/>
                    <a:gd name="connsiteX2" fmla="*/ 197177 w 208147"/>
                    <a:gd name="connsiteY2" fmla="*/ 15238 h 52624"/>
                    <a:gd name="connsiteX3" fmla="*/ 91611 w 208147"/>
                    <a:gd name="connsiteY3" fmla="*/ 32060 h 52624"/>
                    <a:gd name="connsiteX4" fmla="*/ 18907 w 208147"/>
                    <a:gd name="connsiteY4" fmla="*/ 6752 h 52624"/>
                    <a:gd name="connsiteX5" fmla="*/ 371 w 208147"/>
                    <a:gd name="connsiteY5" fmla="*/ 4208 h 52624"/>
                    <a:gd name="connsiteX6" fmla="*/ 14163 w 208147"/>
                    <a:gd name="connsiteY6" fmla="*/ 23859 h 5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147" h="52624">
                      <a:moveTo>
                        <a:pt x="14163" y="23859"/>
                      </a:moveTo>
                      <a:cubicBezTo>
                        <a:pt x="64122" y="59692"/>
                        <a:pt x="150971" y="61835"/>
                        <a:pt x="204025" y="31479"/>
                      </a:cubicBezTo>
                      <a:cubicBezTo>
                        <a:pt x="212388" y="26459"/>
                        <a:pt x="206978" y="11848"/>
                        <a:pt x="197177" y="15238"/>
                      </a:cubicBezTo>
                      <a:cubicBezTo>
                        <a:pt x="162753" y="27135"/>
                        <a:pt x="128349" y="35060"/>
                        <a:pt x="91611" y="32060"/>
                      </a:cubicBezTo>
                      <a:cubicBezTo>
                        <a:pt x="65674" y="30250"/>
                        <a:pt x="40366" y="21420"/>
                        <a:pt x="18907" y="6752"/>
                      </a:cubicBezTo>
                      <a:cubicBezTo>
                        <a:pt x="14601" y="3808"/>
                        <a:pt x="3371" y="-5269"/>
                        <a:pt x="371" y="4208"/>
                      </a:cubicBezTo>
                      <a:cubicBezTo>
                        <a:pt x="-2144" y="12152"/>
                        <a:pt x="8753" y="19639"/>
                        <a:pt x="14163" y="23859"/>
                      </a:cubicBezTo>
                      <a:close/>
                    </a:path>
                  </a:pathLst>
                </a:custGeom>
                <a:solidFill>
                  <a:srgbClr val="000000"/>
                </a:solidFill>
                <a:ln w="9525" cap="flat">
                  <a:noFill/>
                  <a:prstDash val="solid"/>
                  <a:miter/>
                </a:ln>
              </p:spPr>
              <p:txBody>
                <a:bodyPr rtlCol="0" anchor="ctr"/>
                <a:lstStyle/>
                <a:p>
                  <a:endParaRPr lang="en-US"/>
                </a:p>
              </p:txBody>
            </p:sp>
          </p:grpSp>
        </p:grpSp>
        <p:grpSp>
          <p:nvGrpSpPr>
            <p:cNvPr id="10" name="גרפיקה 15" descr="אישה מחזיקים מחשב נישא">
              <a:extLst>
                <a:ext uri="{FF2B5EF4-FFF2-40B4-BE49-F238E27FC236}">
                  <a16:creationId xmlns:a16="http://schemas.microsoft.com/office/drawing/2014/main" id="{845CE7FC-A9F9-4978-F187-B555370F40D6}"/>
                </a:ext>
              </a:extLst>
            </p:cNvPr>
            <p:cNvGrpSpPr/>
            <p:nvPr/>
          </p:nvGrpSpPr>
          <p:grpSpPr>
            <a:xfrm>
              <a:off x="6912475" y="2010699"/>
              <a:ext cx="677532" cy="716810"/>
              <a:chOff x="6912475" y="2010699"/>
              <a:chExt cx="677532" cy="716810"/>
            </a:xfrm>
          </p:grpSpPr>
          <p:sp>
            <p:nvSpPr>
              <p:cNvPr id="25" name="צורה חופשית: צורה 24">
                <a:extLst>
                  <a:ext uri="{FF2B5EF4-FFF2-40B4-BE49-F238E27FC236}">
                    <a16:creationId xmlns:a16="http://schemas.microsoft.com/office/drawing/2014/main" id="{19E4CAE4-8012-E503-5218-12B1D760F96C}"/>
                  </a:ext>
                </a:extLst>
              </p:cNvPr>
              <p:cNvSpPr/>
              <p:nvPr/>
            </p:nvSpPr>
            <p:spPr>
              <a:xfrm>
                <a:off x="7074078" y="2082137"/>
                <a:ext cx="445797" cy="579848"/>
              </a:xfrm>
              <a:custGeom>
                <a:avLst/>
                <a:gdLst>
                  <a:gd name="connsiteX0" fmla="*/ 446546 w 445797"/>
                  <a:gd name="connsiteY0" fmla="*/ 282731 h 579848"/>
                  <a:gd name="connsiteX1" fmla="*/ 309005 w 445797"/>
                  <a:gd name="connsiteY1" fmla="*/ 3124 h 579848"/>
                  <a:gd name="connsiteX2" fmla="*/ 288716 w 445797"/>
                  <a:gd name="connsiteY2" fmla="*/ 5896 h 579848"/>
                  <a:gd name="connsiteX3" fmla="*/ 278145 w 445797"/>
                  <a:gd name="connsiteY3" fmla="*/ 13849 h 579848"/>
                  <a:gd name="connsiteX4" fmla="*/ 99169 w 445797"/>
                  <a:gd name="connsiteY4" fmla="*/ 319202 h 579848"/>
                  <a:gd name="connsiteX5" fmla="*/ 3633 w 445797"/>
                  <a:gd name="connsiteY5" fmla="*/ 526980 h 579848"/>
                  <a:gd name="connsiteX6" fmla="*/ 36115 w 445797"/>
                  <a:gd name="connsiteY6" fmla="*/ 532705 h 579848"/>
                  <a:gd name="connsiteX7" fmla="*/ 79261 w 445797"/>
                  <a:gd name="connsiteY7" fmla="*/ 541220 h 579848"/>
                  <a:gd name="connsiteX8" fmla="*/ 183276 w 445797"/>
                  <a:gd name="connsiteY8" fmla="*/ 570738 h 579848"/>
                  <a:gd name="connsiteX9" fmla="*/ 431498 w 445797"/>
                  <a:gd name="connsiteY9" fmla="*/ 428111 h 579848"/>
                  <a:gd name="connsiteX10" fmla="*/ 449118 w 445797"/>
                  <a:gd name="connsiteY10" fmla="*/ 309401 h 579848"/>
                  <a:gd name="connsiteX11" fmla="*/ 446546 w 445797"/>
                  <a:gd name="connsiteY11" fmla="*/ 282731 h 57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5797" h="579848">
                    <a:moveTo>
                      <a:pt x="446546" y="282731"/>
                    </a:moveTo>
                    <a:cubicBezTo>
                      <a:pt x="444165" y="170460"/>
                      <a:pt x="404923" y="72504"/>
                      <a:pt x="309005" y="3124"/>
                    </a:cubicBezTo>
                    <a:cubicBezTo>
                      <a:pt x="302910" y="-1305"/>
                      <a:pt x="293764" y="838"/>
                      <a:pt x="288716" y="5896"/>
                    </a:cubicBezTo>
                    <a:cubicBezTo>
                      <a:pt x="284144" y="6801"/>
                      <a:pt x="280335" y="9734"/>
                      <a:pt x="278145" y="13849"/>
                    </a:cubicBezTo>
                    <a:cubicBezTo>
                      <a:pt x="221471" y="117338"/>
                      <a:pt x="161845" y="219122"/>
                      <a:pt x="99169" y="319202"/>
                    </a:cubicBezTo>
                    <a:cubicBezTo>
                      <a:pt x="58879" y="383858"/>
                      <a:pt x="10017" y="448599"/>
                      <a:pt x="3633" y="526980"/>
                    </a:cubicBezTo>
                    <a:cubicBezTo>
                      <a:pt x="2492" y="528466"/>
                      <a:pt x="31922" y="545306"/>
                      <a:pt x="36115" y="532705"/>
                    </a:cubicBezTo>
                    <a:cubicBezTo>
                      <a:pt x="50782" y="533133"/>
                      <a:pt x="65260" y="536877"/>
                      <a:pt x="79261" y="541220"/>
                    </a:cubicBezTo>
                    <a:cubicBezTo>
                      <a:pt x="113552" y="551945"/>
                      <a:pt x="148318" y="562547"/>
                      <a:pt x="183276" y="570738"/>
                    </a:cubicBezTo>
                    <a:cubicBezTo>
                      <a:pt x="298527" y="601313"/>
                      <a:pt x="422257" y="562413"/>
                      <a:pt x="431498" y="428111"/>
                    </a:cubicBezTo>
                    <a:cubicBezTo>
                      <a:pt x="443879" y="410689"/>
                      <a:pt x="450927" y="333385"/>
                      <a:pt x="449118" y="309401"/>
                    </a:cubicBezTo>
                    <a:lnTo>
                      <a:pt x="446546" y="282731"/>
                    </a:lnTo>
                    <a:close/>
                  </a:path>
                </a:pathLst>
              </a:custGeom>
              <a:solidFill>
                <a:srgbClr val="FFFFFF"/>
              </a:solidFill>
              <a:ln w="9525" cap="flat">
                <a:noFill/>
                <a:prstDash val="solid"/>
                <a:miter/>
              </a:ln>
            </p:spPr>
            <p:txBody>
              <a:bodyPr rtlCol="0" anchor="ctr"/>
              <a:lstStyle/>
              <a:p>
                <a:endParaRPr lang="en-US"/>
              </a:p>
            </p:txBody>
          </p:sp>
          <p:sp>
            <p:nvSpPr>
              <p:cNvPr id="26" name="צורה חופשית: צורה 25">
                <a:extLst>
                  <a:ext uri="{FF2B5EF4-FFF2-40B4-BE49-F238E27FC236}">
                    <a16:creationId xmlns:a16="http://schemas.microsoft.com/office/drawing/2014/main" id="{C6EC0B18-2C1C-206A-28E1-57FF10551926}"/>
                  </a:ext>
                </a:extLst>
              </p:cNvPr>
              <p:cNvSpPr/>
              <p:nvPr/>
            </p:nvSpPr>
            <p:spPr>
              <a:xfrm>
                <a:off x="6912475" y="2010699"/>
                <a:ext cx="677532" cy="716810"/>
              </a:xfrm>
              <a:custGeom>
                <a:avLst/>
                <a:gdLst>
                  <a:gd name="connsiteX0" fmla="*/ 680731 w 677532"/>
                  <a:gd name="connsiteY0" fmla="*/ 656464 h 716810"/>
                  <a:gd name="connsiteX1" fmla="*/ 644631 w 677532"/>
                  <a:gd name="connsiteY1" fmla="*/ 424816 h 716810"/>
                  <a:gd name="connsiteX2" fmla="*/ 632248 w 677532"/>
                  <a:gd name="connsiteY2" fmla="*/ 311916 h 716810"/>
                  <a:gd name="connsiteX3" fmla="*/ 614625 w 677532"/>
                  <a:gd name="connsiteY3" fmla="*/ 207588 h 716810"/>
                  <a:gd name="connsiteX4" fmla="*/ 575384 w 677532"/>
                  <a:gd name="connsiteY4" fmla="*/ 117120 h 716810"/>
                  <a:gd name="connsiteX5" fmla="*/ 511853 w 677532"/>
                  <a:gd name="connsiteY5" fmla="*/ 51112 h 716810"/>
                  <a:gd name="connsiteX6" fmla="*/ 339354 w 677532"/>
                  <a:gd name="connsiteY6" fmla="*/ 1934 h 716810"/>
                  <a:gd name="connsiteX7" fmla="*/ 320304 w 677532"/>
                  <a:gd name="connsiteY7" fmla="*/ 2820 h 716810"/>
                  <a:gd name="connsiteX8" fmla="*/ 8837 w 677532"/>
                  <a:gd name="connsiteY8" fmla="*/ 543288 h 716810"/>
                  <a:gd name="connsiteX9" fmla="*/ 7883 w 677532"/>
                  <a:gd name="connsiteY9" fmla="*/ 563548 h 716810"/>
                  <a:gd name="connsiteX10" fmla="*/ 3979 w 677532"/>
                  <a:gd name="connsiteY10" fmla="*/ 608896 h 716810"/>
                  <a:gd name="connsiteX11" fmla="*/ 5216 w 677532"/>
                  <a:gd name="connsiteY11" fmla="*/ 661417 h 716810"/>
                  <a:gd name="connsiteX12" fmla="*/ 16171 w 677532"/>
                  <a:gd name="connsiteY12" fmla="*/ 714033 h 716810"/>
                  <a:gd name="connsiteX13" fmla="*/ 236102 w 677532"/>
                  <a:gd name="connsiteY13" fmla="*/ 698345 h 716810"/>
                  <a:gd name="connsiteX14" fmla="*/ 241532 w 677532"/>
                  <a:gd name="connsiteY14" fmla="*/ 624812 h 716810"/>
                  <a:gd name="connsiteX15" fmla="*/ 237055 w 677532"/>
                  <a:gd name="connsiteY15" fmla="*/ 589865 h 716810"/>
                  <a:gd name="connsiteX16" fmla="*/ 233816 w 677532"/>
                  <a:gd name="connsiteY16" fmla="*/ 576149 h 716810"/>
                  <a:gd name="connsiteX17" fmla="*/ 296682 w 677532"/>
                  <a:gd name="connsiteY17" fmla="*/ 467831 h 716810"/>
                  <a:gd name="connsiteX18" fmla="*/ 428700 w 677532"/>
                  <a:gd name="connsiteY18" fmla="*/ 242803 h 716810"/>
                  <a:gd name="connsiteX19" fmla="*/ 474799 w 677532"/>
                  <a:gd name="connsiteY19" fmla="*/ 118330 h 716810"/>
                  <a:gd name="connsiteX20" fmla="*/ 476229 w 677532"/>
                  <a:gd name="connsiteY20" fmla="*/ 118615 h 716810"/>
                  <a:gd name="connsiteX21" fmla="*/ 476704 w 677532"/>
                  <a:gd name="connsiteY21" fmla="*/ 120130 h 716810"/>
                  <a:gd name="connsiteX22" fmla="*/ 562238 w 677532"/>
                  <a:gd name="connsiteY22" fmla="*/ 236545 h 716810"/>
                  <a:gd name="connsiteX23" fmla="*/ 591290 w 677532"/>
                  <a:gd name="connsiteY23" fmla="*/ 404032 h 716810"/>
                  <a:gd name="connsiteX24" fmla="*/ 457654 w 677532"/>
                  <a:gd name="connsiteY24" fmla="*/ 634976 h 716810"/>
                  <a:gd name="connsiteX25" fmla="*/ 388883 w 677532"/>
                  <a:gd name="connsiteY25" fmla="*/ 638576 h 716810"/>
                  <a:gd name="connsiteX26" fmla="*/ 358023 w 677532"/>
                  <a:gd name="connsiteY26" fmla="*/ 627698 h 716810"/>
                  <a:gd name="connsiteX27" fmla="*/ 328496 w 677532"/>
                  <a:gd name="connsiteY27" fmla="*/ 607286 h 716810"/>
                  <a:gd name="connsiteX28" fmla="*/ 313732 w 677532"/>
                  <a:gd name="connsiteY28" fmla="*/ 622040 h 716810"/>
                  <a:gd name="connsiteX29" fmla="*/ 372119 w 677532"/>
                  <a:gd name="connsiteY29" fmla="*/ 660017 h 716810"/>
                  <a:gd name="connsiteX30" fmla="*/ 442892 w 677532"/>
                  <a:gd name="connsiteY30" fmla="*/ 662646 h 716810"/>
                  <a:gd name="connsiteX31" fmla="*/ 448224 w 677532"/>
                  <a:gd name="connsiteY31" fmla="*/ 661626 h 716810"/>
                  <a:gd name="connsiteX32" fmla="*/ 455272 w 677532"/>
                  <a:gd name="connsiteY32" fmla="*/ 678133 h 716810"/>
                  <a:gd name="connsiteX33" fmla="*/ 461846 w 677532"/>
                  <a:gd name="connsiteY33" fmla="*/ 683686 h 716810"/>
                  <a:gd name="connsiteX34" fmla="*/ 471941 w 677532"/>
                  <a:gd name="connsiteY34" fmla="*/ 696459 h 716810"/>
                  <a:gd name="connsiteX35" fmla="*/ 669585 w 677532"/>
                  <a:gd name="connsiteY35" fmla="*/ 676057 h 716810"/>
                  <a:gd name="connsiteX36" fmla="*/ 680731 w 677532"/>
                  <a:gd name="connsiteY36" fmla="*/ 656464 h 71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77532" h="716810">
                    <a:moveTo>
                      <a:pt x="680731" y="656464"/>
                    </a:moveTo>
                    <a:cubicBezTo>
                      <a:pt x="664443" y="579940"/>
                      <a:pt x="653965" y="502426"/>
                      <a:pt x="644631" y="424816"/>
                    </a:cubicBezTo>
                    <a:cubicBezTo>
                      <a:pt x="640059" y="387230"/>
                      <a:pt x="636438" y="349540"/>
                      <a:pt x="632248" y="311916"/>
                    </a:cubicBezTo>
                    <a:cubicBezTo>
                      <a:pt x="628343" y="276864"/>
                      <a:pt x="623771" y="241707"/>
                      <a:pt x="614625" y="207588"/>
                    </a:cubicBezTo>
                    <a:cubicBezTo>
                      <a:pt x="606149" y="175880"/>
                      <a:pt x="593766" y="144495"/>
                      <a:pt x="575384" y="117120"/>
                    </a:cubicBezTo>
                    <a:cubicBezTo>
                      <a:pt x="558143" y="91622"/>
                      <a:pt x="536712" y="69295"/>
                      <a:pt x="511853" y="51112"/>
                    </a:cubicBezTo>
                    <a:cubicBezTo>
                      <a:pt x="462893" y="14831"/>
                      <a:pt x="400220" y="-4467"/>
                      <a:pt x="339354" y="1934"/>
                    </a:cubicBezTo>
                    <a:cubicBezTo>
                      <a:pt x="330115" y="2915"/>
                      <a:pt x="321257" y="2735"/>
                      <a:pt x="320304" y="2820"/>
                    </a:cubicBezTo>
                    <a:cubicBezTo>
                      <a:pt x="72463" y="25337"/>
                      <a:pt x="14171" y="456372"/>
                      <a:pt x="8837" y="543288"/>
                    </a:cubicBezTo>
                    <a:cubicBezTo>
                      <a:pt x="8455" y="550051"/>
                      <a:pt x="8074" y="556804"/>
                      <a:pt x="7883" y="563548"/>
                    </a:cubicBezTo>
                    <a:cubicBezTo>
                      <a:pt x="5979" y="578626"/>
                      <a:pt x="4646" y="593742"/>
                      <a:pt x="3979" y="608896"/>
                    </a:cubicBezTo>
                    <a:cubicBezTo>
                      <a:pt x="3216" y="626412"/>
                      <a:pt x="3598" y="643958"/>
                      <a:pt x="5216" y="661417"/>
                    </a:cubicBezTo>
                    <a:cubicBezTo>
                      <a:pt x="6837" y="679286"/>
                      <a:pt x="8741" y="697602"/>
                      <a:pt x="16171" y="714033"/>
                    </a:cubicBezTo>
                    <a:cubicBezTo>
                      <a:pt x="20743" y="724149"/>
                      <a:pt x="233911" y="710290"/>
                      <a:pt x="236102" y="698345"/>
                    </a:cubicBezTo>
                    <a:cubicBezTo>
                      <a:pt x="240865" y="674133"/>
                      <a:pt x="242581" y="649444"/>
                      <a:pt x="241532" y="624812"/>
                    </a:cubicBezTo>
                    <a:cubicBezTo>
                      <a:pt x="240960" y="613068"/>
                      <a:pt x="239532" y="601381"/>
                      <a:pt x="237055" y="589865"/>
                    </a:cubicBezTo>
                    <a:cubicBezTo>
                      <a:pt x="236388" y="586722"/>
                      <a:pt x="235628" y="580816"/>
                      <a:pt x="233816" y="576149"/>
                    </a:cubicBezTo>
                    <a:cubicBezTo>
                      <a:pt x="253248" y="539201"/>
                      <a:pt x="274679" y="503311"/>
                      <a:pt x="296682" y="467831"/>
                    </a:cubicBezTo>
                    <a:cubicBezTo>
                      <a:pt x="342498" y="393964"/>
                      <a:pt x="391265" y="321470"/>
                      <a:pt x="428700" y="242803"/>
                    </a:cubicBezTo>
                    <a:cubicBezTo>
                      <a:pt x="447464" y="203388"/>
                      <a:pt x="465942" y="161526"/>
                      <a:pt x="474799" y="118330"/>
                    </a:cubicBezTo>
                    <a:lnTo>
                      <a:pt x="476229" y="118615"/>
                    </a:lnTo>
                    <a:cubicBezTo>
                      <a:pt x="476039" y="119168"/>
                      <a:pt x="476229" y="119787"/>
                      <a:pt x="476704" y="120130"/>
                    </a:cubicBezTo>
                    <a:cubicBezTo>
                      <a:pt x="517376" y="148258"/>
                      <a:pt x="544618" y="190901"/>
                      <a:pt x="562238" y="236545"/>
                    </a:cubicBezTo>
                    <a:cubicBezTo>
                      <a:pt x="582813" y="289932"/>
                      <a:pt x="592624" y="346844"/>
                      <a:pt x="591290" y="404032"/>
                    </a:cubicBezTo>
                    <a:cubicBezTo>
                      <a:pt x="589004" y="494529"/>
                      <a:pt x="554715" y="606372"/>
                      <a:pt x="457654" y="634976"/>
                    </a:cubicBezTo>
                    <a:cubicBezTo>
                      <a:pt x="435462" y="641500"/>
                      <a:pt x="411554" y="643348"/>
                      <a:pt x="388883" y="638576"/>
                    </a:cubicBezTo>
                    <a:cubicBezTo>
                      <a:pt x="378121" y="636414"/>
                      <a:pt x="367738" y="632756"/>
                      <a:pt x="358023" y="627698"/>
                    </a:cubicBezTo>
                    <a:cubicBezTo>
                      <a:pt x="347356" y="622003"/>
                      <a:pt x="338496" y="613925"/>
                      <a:pt x="328496" y="607286"/>
                    </a:cubicBezTo>
                    <a:cubicBezTo>
                      <a:pt x="319257" y="601209"/>
                      <a:pt x="308493" y="613058"/>
                      <a:pt x="313732" y="622040"/>
                    </a:cubicBezTo>
                    <a:cubicBezTo>
                      <a:pt x="325448" y="641900"/>
                      <a:pt x="350593" y="654044"/>
                      <a:pt x="372119" y="660017"/>
                    </a:cubicBezTo>
                    <a:cubicBezTo>
                      <a:pt x="395171" y="666408"/>
                      <a:pt x="419458" y="666703"/>
                      <a:pt x="442892" y="662646"/>
                    </a:cubicBezTo>
                    <a:cubicBezTo>
                      <a:pt x="444606" y="662341"/>
                      <a:pt x="446415" y="661998"/>
                      <a:pt x="448224" y="661626"/>
                    </a:cubicBezTo>
                    <a:cubicBezTo>
                      <a:pt x="448701" y="667741"/>
                      <a:pt x="451177" y="673533"/>
                      <a:pt x="455272" y="678133"/>
                    </a:cubicBezTo>
                    <a:cubicBezTo>
                      <a:pt x="457179" y="680314"/>
                      <a:pt x="459370" y="682191"/>
                      <a:pt x="461846" y="683686"/>
                    </a:cubicBezTo>
                    <a:cubicBezTo>
                      <a:pt x="462225" y="689430"/>
                      <a:pt x="465942" y="695202"/>
                      <a:pt x="471941" y="696459"/>
                    </a:cubicBezTo>
                    <a:cubicBezTo>
                      <a:pt x="504042" y="703146"/>
                      <a:pt x="637487" y="685610"/>
                      <a:pt x="669585" y="676057"/>
                    </a:cubicBezTo>
                    <a:cubicBezTo>
                      <a:pt x="678159" y="673504"/>
                      <a:pt x="682540" y="665065"/>
                      <a:pt x="680731" y="656464"/>
                    </a:cubicBezTo>
                  </a:path>
                </a:pathLst>
              </a:custGeom>
              <a:solidFill>
                <a:srgbClr val="000000"/>
              </a:solidFill>
              <a:ln w="9525" cap="flat">
                <a:noFill/>
                <a:prstDash val="solid"/>
                <a:miter/>
              </a:ln>
            </p:spPr>
            <p:txBody>
              <a:bodyPr rtlCol="0" anchor="ctr"/>
              <a:lstStyle/>
              <a:p>
                <a:endParaRPr lang="en-US"/>
              </a:p>
            </p:txBody>
          </p:sp>
        </p:grpSp>
        <p:grpSp>
          <p:nvGrpSpPr>
            <p:cNvPr id="11" name="גרפיקה 15" descr="אישה מחזיקים מחשב נישא">
              <a:extLst>
                <a:ext uri="{FF2B5EF4-FFF2-40B4-BE49-F238E27FC236}">
                  <a16:creationId xmlns:a16="http://schemas.microsoft.com/office/drawing/2014/main" id="{66A65811-F4E3-2ED5-D818-8561B8F5548F}"/>
                </a:ext>
              </a:extLst>
            </p:cNvPr>
            <p:cNvGrpSpPr/>
            <p:nvPr/>
          </p:nvGrpSpPr>
          <p:grpSpPr>
            <a:xfrm>
              <a:off x="7234127" y="2268718"/>
              <a:ext cx="265549" cy="320268"/>
              <a:chOff x="7234127" y="2268718"/>
              <a:chExt cx="265549" cy="320268"/>
            </a:xfrm>
          </p:grpSpPr>
          <p:sp>
            <p:nvSpPr>
              <p:cNvPr id="12" name="צורה חופשית: צורה 11">
                <a:extLst>
                  <a:ext uri="{FF2B5EF4-FFF2-40B4-BE49-F238E27FC236}">
                    <a16:creationId xmlns:a16="http://schemas.microsoft.com/office/drawing/2014/main" id="{373C619E-5A44-3A5E-0409-B32D78B430EE}"/>
                  </a:ext>
                </a:extLst>
              </p:cNvPr>
              <p:cNvSpPr/>
              <p:nvPr/>
            </p:nvSpPr>
            <p:spPr>
              <a:xfrm>
                <a:off x="7370986" y="2542791"/>
                <a:ext cx="20834" cy="39304"/>
              </a:xfrm>
              <a:custGeom>
                <a:avLst/>
                <a:gdLst>
                  <a:gd name="connsiteX0" fmla="*/ 16011 w 20834"/>
                  <a:gd name="connsiteY0" fmla="*/ 7 h 39304"/>
                  <a:gd name="connsiteX1" fmla="*/ 17916 w 20834"/>
                  <a:gd name="connsiteY1" fmla="*/ 34297 h 39304"/>
                  <a:gd name="connsiteX2" fmla="*/ 771 w 20834"/>
                  <a:gd name="connsiteY2" fmla="*/ 34297 h 39304"/>
                  <a:gd name="connsiteX3" fmla="*/ 16011 w 20834"/>
                  <a:gd name="connsiteY3" fmla="*/ 7 h 39304"/>
                </a:gdLst>
                <a:ahLst/>
                <a:cxnLst>
                  <a:cxn ang="0">
                    <a:pos x="connsiteX0" y="connsiteY0"/>
                  </a:cxn>
                  <a:cxn ang="0">
                    <a:pos x="connsiteX1" y="connsiteY1"/>
                  </a:cxn>
                  <a:cxn ang="0">
                    <a:pos x="connsiteX2" y="connsiteY2"/>
                  </a:cxn>
                  <a:cxn ang="0">
                    <a:pos x="connsiteX3" y="connsiteY3"/>
                  </a:cxn>
                </a:cxnLst>
                <a:rect l="l" t="t" r="r" b="b"/>
                <a:pathLst>
                  <a:path w="20834" h="39304">
                    <a:moveTo>
                      <a:pt x="16011" y="7"/>
                    </a:moveTo>
                    <a:cubicBezTo>
                      <a:pt x="21307" y="540"/>
                      <a:pt x="22679" y="30486"/>
                      <a:pt x="17916" y="34297"/>
                    </a:cubicBezTo>
                    <a:cubicBezTo>
                      <a:pt x="13154" y="38107"/>
                      <a:pt x="5057" y="43345"/>
                      <a:pt x="771" y="34297"/>
                    </a:cubicBezTo>
                    <a:cubicBezTo>
                      <a:pt x="-3515" y="25248"/>
                      <a:pt x="11249" y="-470"/>
                      <a:pt x="16011" y="7"/>
                    </a:cubicBezTo>
                    <a:close/>
                  </a:path>
                </a:pathLst>
              </a:custGeom>
              <a:solidFill>
                <a:srgbClr val="FFFFFF"/>
              </a:solidFill>
              <a:ln w="9525" cap="flat">
                <a:noFill/>
                <a:prstDash val="solid"/>
                <a:miter/>
              </a:ln>
            </p:spPr>
            <p:txBody>
              <a:bodyPr rtlCol="0" anchor="ctr"/>
              <a:lstStyle/>
              <a:p>
                <a:endParaRPr lang="en-US"/>
              </a:p>
            </p:txBody>
          </p:sp>
          <p:grpSp>
            <p:nvGrpSpPr>
              <p:cNvPr id="13" name="גרפיקה 15" descr="אישה מחזיקים מחשב נישא">
                <a:extLst>
                  <a:ext uri="{FF2B5EF4-FFF2-40B4-BE49-F238E27FC236}">
                    <a16:creationId xmlns:a16="http://schemas.microsoft.com/office/drawing/2014/main" id="{1E6D516B-059B-745D-362D-295C15B08AD1}"/>
                  </a:ext>
                </a:extLst>
              </p:cNvPr>
              <p:cNvGrpSpPr/>
              <p:nvPr/>
            </p:nvGrpSpPr>
            <p:grpSpPr>
              <a:xfrm>
                <a:off x="7247560" y="2344413"/>
                <a:ext cx="247456" cy="87703"/>
                <a:chOff x="7247560" y="2344413"/>
                <a:chExt cx="247456" cy="87703"/>
              </a:xfrm>
              <a:solidFill>
                <a:srgbClr val="FFFFFF"/>
              </a:solidFill>
            </p:grpSpPr>
            <p:sp>
              <p:nvSpPr>
                <p:cNvPr id="23" name="צורה חופשית: צורה 22">
                  <a:extLst>
                    <a:ext uri="{FF2B5EF4-FFF2-40B4-BE49-F238E27FC236}">
                      <a16:creationId xmlns:a16="http://schemas.microsoft.com/office/drawing/2014/main" id="{9E49843C-2CD3-765C-8CC2-2AD78D180547}"/>
                    </a:ext>
                  </a:extLst>
                </p:cNvPr>
                <p:cNvSpPr/>
                <p:nvPr/>
              </p:nvSpPr>
              <p:spPr>
                <a:xfrm>
                  <a:off x="7247560" y="2344509"/>
                  <a:ext cx="78662" cy="87607"/>
                </a:xfrm>
                <a:custGeom>
                  <a:avLst/>
                  <a:gdLst>
                    <a:gd name="connsiteX0" fmla="*/ 29643 w 78662"/>
                    <a:gd name="connsiteY0" fmla="*/ 635 h 87607"/>
                    <a:gd name="connsiteX1" fmla="*/ 77391 w 78662"/>
                    <a:gd name="connsiteY1" fmla="*/ 30877 h 87607"/>
                    <a:gd name="connsiteX2" fmla="*/ 38339 w 78662"/>
                    <a:gd name="connsiteY2" fmla="*/ 87313 h 87607"/>
                    <a:gd name="connsiteX3" fmla="*/ 1 w 78662"/>
                    <a:gd name="connsiteY3" fmla="*/ 51232 h 87607"/>
                    <a:gd name="connsiteX4" fmla="*/ 29643 w 78662"/>
                    <a:gd name="connsiteY4" fmla="*/ 635 h 87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62" h="87607">
                      <a:moveTo>
                        <a:pt x="29643" y="635"/>
                      </a:moveTo>
                      <a:cubicBezTo>
                        <a:pt x="41520" y="-2870"/>
                        <a:pt x="72857" y="8255"/>
                        <a:pt x="77391" y="30877"/>
                      </a:cubicBezTo>
                      <a:cubicBezTo>
                        <a:pt x="82792" y="57871"/>
                        <a:pt x="71200" y="83503"/>
                        <a:pt x="38339" y="87313"/>
                      </a:cubicBezTo>
                      <a:cubicBezTo>
                        <a:pt x="12212" y="90342"/>
                        <a:pt x="-114" y="69453"/>
                        <a:pt x="1" y="51232"/>
                      </a:cubicBezTo>
                      <a:cubicBezTo>
                        <a:pt x="144" y="28610"/>
                        <a:pt x="8688" y="6827"/>
                        <a:pt x="29643" y="635"/>
                      </a:cubicBezTo>
                      <a:close/>
                    </a:path>
                  </a:pathLst>
                </a:custGeom>
                <a:solidFill>
                  <a:srgbClr val="FFFFFF"/>
                </a:solidFill>
                <a:ln w="9525" cap="flat">
                  <a:noFill/>
                  <a:prstDash val="solid"/>
                  <a:miter/>
                </a:ln>
              </p:spPr>
              <p:txBody>
                <a:bodyPr rtlCol="0" anchor="ctr"/>
                <a:lstStyle/>
                <a:p>
                  <a:endParaRPr lang="en-US"/>
                </a:p>
              </p:txBody>
            </p:sp>
            <p:sp>
              <p:nvSpPr>
                <p:cNvPr id="24" name="צורה חופשית: צורה 23">
                  <a:extLst>
                    <a:ext uri="{FF2B5EF4-FFF2-40B4-BE49-F238E27FC236}">
                      <a16:creationId xmlns:a16="http://schemas.microsoft.com/office/drawing/2014/main" id="{3812AA3B-0D6B-C53A-7261-B37AA1B4D4C5}"/>
                    </a:ext>
                  </a:extLst>
                </p:cNvPr>
                <p:cNvSpPr/>
                <p:nvPr/>
              </p:nvSpPr>
              <p:spPr>
                <a:xfrm>
                  <a:off x="7418811" y="2344413"/>
                  <a:ext cx="76205" cy="87570"/>
                </a:xfrm>
                <a:custGeom>
                  <a:avLst/>
                  <a:gdLst>
                    <a:gd name="connsiteX0" fmla="*/ 28889 w 76205"/>
                    <a:gd name="connsiteY0" fmla="*/ 845 h 87570"/>
                    <a:gd name="connsiteX1" fmla="*/ 70323 w 76205"/>
                    <a:gd name="connsiteY1" fmla="*/ 20248 h 87570"/>
                    <a:gd name="connsiteX2" fmla="*/ 61036 w 76205"/>
                    <a:gd name="connsiteY2" fmla="*/ 78712 h 87570"/>
                    <a:gd name="connsiteX3" fmla="*/ 8173 w 76205"/>
                    <a:gd name="connsiteY3" fmla="*/ 77283 h 87570"/>
                    <a:gd name="connsiteX4" fmla="*/ 28889 w 76205"/>
                    <a:gd name="connsiteY4" fmla="*/ 845 h 87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5" h="87570">
                      <a:moveTo>
                        <a:pt x="28889" y="845"/>
                      </a:moveTo>
                      <a:cubicBezTo>
                        <a:pt x="42701" y="-3508"/>
                        <a:pt x="65846" y="9856"/>
                        <a:pt x="70323" y="20248"/>
                      </a:cubicBezTo>
                      <a:cubicBezTo>
                        <a:pt x="76629" y="34897"/>
                        <a:pt x="82706" y="59300"/>
                        <a:pt x="61036" y="78712"/>
                      </a:cubicBezTo>
                      <a:cubicBezTo>
                        <a:pt x="45425" y="92695"/>
                        <a:pt x="16250" y="88523"/>
                        <a:pt x="8173" y="77283"/>
                      </a:cubicBezTo>
                      <a:cubicBezTo>
                        <a:pt x="-3972" y="60377"/>
                        <a:pt x="-6591" y="12037"/>
                        <a:pt x="28889" y="845"/>
                      </a:cubicBezTo>
                      <a:close/>
                    </a:path>
                  </a:pathLst>
                </a:custGeom>
                <a:solidFill>
                  <a:srgbClr val="FFFFFF"/>
                </a:solidFill>
                <a:ln w="9525" cap="flat">
                  <a:noFill/>
                  <a:prstDash val="solid"/>
                  <a:miter/>
                </a:ln>
              </p:spPr>
              <p:txBody>
                <a:bodyPr rtlCol="0" anchor="ctr"/>
                <a:lstStyle/>
                <a:p>
                  <a:endParaRPr lang="en-US"/>
                </a:p>
              </p:txBody>
            </p:sp>
          </p:grpSp>
          <p:grpSp>
            <p:nvGrpSpPr>
              <p:cNvPr id="14" name="גרפיקה 15" descr="אישה מחזיקים מחשב נישא">
                <a:extLst>
                  <a:ext uri="{FF2B5EF4-FFF2-40B4-BE49-F238E27FC236}">
                    <a16:creationId xmlns:a16="http://schemas.microsoft.com/office/drawing/2014/main" id="{269173BA-3CFD-CD94-E1E2-4AEA23753927}"/>
                  </a:ext>
                </a:extLst>
              </p:cNvPr>
              <p:cNvGrpSpPr/>
              <p:nvPr/>
            </p:nvGrpSpPr>
            <p:grpSpPr>
              <a:xfrm>
                <a:off x="7234127" y="2268718"/>
                <a:ext cx="265549" cy="320268"/>
                <a:chOff x="7234127" y="2268718"/>
                <a:chExt cx="265549" cy="320268"/>
              </a:xfrm>
              <a:solidFill>
                <a:srgbClr val="000000"/>
              </a:solidFill>
            </p:grpSpPr>
            <p:sp>
              <p:nvSpPr>
                <p:cNvPr id="15" name="צורה חופשית: צורה 14">
                  <a:extLst>
                    <a:ext uri="{FF2B5EF4-FFF2-40B4-BE49-F238E27FC236}">
                      <a16:creationId xmlns:a16="http://schemas.microsoft.com/office/drawing/2014/main" id="{5EEFDFCF-13B2-EEEF-A5DD-81FAA1D34BC0}"/>
                    </a:ext>
                  </a:extLst>
                </p:cNvPr>
                <p:cNvSpPr/>
                <p:nvPr/>
              </p:nvSpPr>
              <p:spPr>
                <a:xfrm>
                  <a:off x="7366766" y="2398814"/>
                  <a:ext cx="60792" cy="74983"/>
                </a:xfrm>
                <a:custGeom>
                  <a:avLst/>
                  <a:gdLst>
                    <a:gd name="connsiteX0" fmla="*/ 4353 w 60792"/>
                    <a:gd name="connsiteY0" fmla="*/ 69193 h 74983"/>
                    <a:gd name="connsiteX1" fmla="*/ 13402 w 60792"/>
                    <a:gd name="connsiteY1" fmla="*/ 53706 h 74983"/>
                    <a:gd name="connsiteX2" fmla="*/ 34214 w 60792"/>
                    <a:gd name="connsiteY2" fmla="*/ 55601 h 74983"/>
                    <a:gd name="connsiteX3" fmla="*/ 42815 w 60792"/>
                    <a:gd name="connsiteY3" fmla="*/ 50829 h 74983"/>
                    <a:gd name="connsiteX4" fmla="*/ 43053 w 60792"/>
                    <a:gd name="connsiteY4" fmla="*/ 42562 h 74983"/>
                    <a:gd name="connsiteX5" fmla="*/ 30899 w 60792"/>
                    <a:gd name="connsiteY5" fmla="*/ 17939 h 74983"/>
                    <a:gd name="connsiteX6" fmla="*/ 29099 w 60792"/>
                    <a:gd name="connsiteY6" fmla="*/ 1461 h 74983"/>
                    <a:gd name="connsiteX7" fmla="*/ 34366 w 60792"/>
                    <a:gd name="connsiteY7" fmla="*/ 1461 h 74983"/>
                    <a:gd name="connsiteX8" fmla="*/ 48330 w 60792"/>
                    <a:gd name="connsiteY8" fmla="*/ 27322 h 74983"/>
                    <a:gd name="connsiteX9" fmla="*/ 56960 w 60792"/>
                    <a:gd name="connsiteY9" fmla="*/ 43543 h 74983"/>
                    <a:gd name="connsiteX10" fmla="*/ 59293 w 60792"/>
                    <a:gd name="connsiteY10" fmla="*/ 58268 h 74983"/>
                    <a:gd name="connsiteX11" fmla="*/ 4353 w 60792"/>
                    <a:gd name="connsiteY11" fmla="*/ 69193 h 74983"/>
                    <a:gd name="connsiteX12" fmla="*/ 4353 w 60792"/>
                    <a:gd name="connsiteY12" fmla="*/ 69193 h 7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92" h="74983">
                      <a:moveTo>
                        <a:pt x="4353" y="69193"/>
                      </a:moveTo>
                      <a:cubicBezTo>
                        <a:pt x="-5629" y="63364"/>
                        <a:pt x="3334" y="48038"/>
                        <a:pt x="13402" y="53706"/>
                      </a:cubicBezTo>
                      <a:cubicBezTo>
                        <a:pt x="19841" y="57335"/>
                        <a:pt x="27185" y="57887"/>
                        <a:pt x="34214" y="55601"/>
                      </a:cubicBezTo>
                      <a:cubicBezTo>
                        <a:pt x="37357" y="54582"/>
                        <a:pt x="40224" y="52887"/>
                        <a:pt x="42815" y="50829"/>
                      </a:cubicBezTo>
                      <a:cubicBezTo>
                        <a:pt x="46435" y="47953"/>
                        <a:pt x="44901" y="46781"/>
                        <a:pt x="43053" y="42562"/>
                      </a:cubicBezTo>
                      <a:cubicBezTo>
                        <a:pt x="39386" y="34180"/>
                        <a:pt x="34747" y="26245"/>
                        <a:pt x="30899" y="17939"/>
                      </a:cubicBezTo>
                      <a:cubicBezTo>
                        <a:pt x="28328" y="12386"/>
                        <a:pt x="25022" y="6814"/>
                        <a:pt x="29099" y="1461"/>
                      </a:cubicBezTo>
                      <a:cubicBezTo>
                        <a:pt x="30537" y="-434"/>
                        <a:pt x="32947" y="-539"/>
                        <a:pt x="34366" y="1461"/>
                      </a:cubicBezTo>
                      <a:cubicBezTo>
                        <a:pt x="39834" y="9167"/>
                        <a:pt x="44187" y="18406"/>
                        <a:pt x="48330" y="27322"/>
                      </a:cubicBezTo>
                      <a:cubicBezTo>
                        <a:pt x="50892" y="32837"/>
                        <a:pt x="53397" y="38580"/>
                        <a:pt x="56960" y="43543"/>
                      </a:cubicBezTo>
                      <a:cubicBezTo>
                        <a:pt x="60360" y="48277"/>
                        <a:pt x="62322" y="52582"/>
                        <a:pt x="59293" y="58268"/>
                      </a:cubicBezTo>
                      <a:cubicBezTo>
                        <a:pt x="49225" y="77156"/>
                        <a:pt x="20955" y="78890"/>
                        <a:pt x="4353" y="69193"/>
                      </a:cubicBezTo>
                      <a:lnTo>
                        <a:pt x="4353" y="69193"/>
                      </a:lnTo>
                      <a:close/>
                    </a:path>
                  </a:pathLst>
                </a:custGeom>
                <a:solidFill>
                  <a:srgbClr val="000000"/>
                </a:solidFill>
                <a:ln w="9525" cap="flat">
                  <a:noFill/>
                  <a:prstDash val="solid"/>
                  <a:miter/>
                </a:ln>
              </p:spPr>
              <p:txBody>
                <a:bodyPr rtlCol="0" anchor="ctr"/>
                <a:lstStyle/>
                <a:p>
                  <a:endParaRPr lang="en-US"/>
                </a:p>
              </p:txBody>
            </p:sp>
            <p:sp>
              <p:nvSpPr>
                <p:cNvPr id="16" name="צורה חופשית: צורה 15">
                  <a:extLst>
                    <a:ext uri="{FF2B5EF4-FFF2-40B4-BE49-F238E27FC236}">
                      <a16:creationId xmlns:a16="http://schemas.microsoft.com/office/drawing/2014/main" id="{D6B5622E-CF99-0C57-EEF0-0DF05877439F}"/>
                    </a:ext>
                  </a:extLst>
                </p:cNvPr>
                <p:cNvSpPr/>
                <p:nvPr/>
              </p:nvSpPr>
              <p:spPr>
                <a:xfrm>
                  <a:off x="7234127" y="2268718"/>
                  <a:ext cx="93304" cy="57358"/>
                </a:xfrm>
                <a:custGeom>
                  <a:avLst/>
                  <a:gdLst>
                    <a:gd name="connsiteX0" fmla="*/ 5709 w 93304"/>
                    <a:gd name="connsiteY0" fmla="*/ 55843 h 57358"/>
                    <a:gd name="connsiteX1" fmla="*/ 38980 w 93304"/>
                    <a:gd name="connsiteY1" fmla="*/ 18228 h 57358"/>
                    <a:gd name="connsiteX2" fmla="*/ 68003 w 93304"/>
                    <a:gd name="connsiteY2" fmla="*/ 15599 h 57358"/>
                    <a:gd name="connsiteX3" fmla="*/ 87024 w 93304"/>
                    <a:gd name="connsiteY3" fmla="*/ 32344 h 57358"/>
                    <a:gd name="connsiteX4" fmla="*/ 92815 w 93304"/>
                    <a:gd name="connsiteY4" fmla="*/ 30811 h 57358"/>
                    <a:gd name="connsiteX5" fmla="*/ 78156 w 93304"/>
                    <a:gd name="connsiteY5" fmla="*/ 4912 h 57358"/>
                    <a:gd name="connsiteX6" fmla="*/ 40018 w 93304"/>
                    <a:gd name="connsiteY6" fmla="*/ 3388 h 57358"/>
                    <a:gd name="connsiteX7" fmla="*/ 4 w 93304"/>
                    <a:gd name="connsiteY7" fmla="*/ 54299 h 57358"/>
                    <a:gd name="connsiteX8" fmla="*/ 5709 w 93304"/>
                    <a:gd name="connsiteY8" fmla="*/ 55843 h 57358"/>
                    <a:gd name="connsiteX9" fmla="*/ 5709 w 93304"/>
                    <a:gd name="connsiteY9" fmla="*/ 55843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304" h="57358">
                      <a:moveTo>
                        <a:pt x="5709" y="55843"/>
                      </a:moveTo>
                      <a:cubicBezTo>
                        <a:pt x="12396" y="40307"/>
                        <a:pt x="23340" y="25486"/>
                        <a:pt x="38980" y="18228"/>
                      </a:cubicBezTo>
                      <a:cubicBezTo>
                        <a:pt x="47772" y="14152"/>
                        <a:pt x="58668" y="12237"/>
                        <a:pt x="68003" y="15599"/>
                      </a:cubicBezTo>
                      <a:cubicBezTo>
                        <a:pt x="76451" y="18638"/>
                        <a:pt x="81461" y="25744"/>
                        <a:pt x="87024" y="32344"/>
                      </a:cubicBezTo>
                      <a:cubicBezTo>
                        <a:pt x="88691" y="34326"/>
                        <a:pt x="92263" y="33230"/>
                        <a:pt x="92815" y="30811"/>
                      </a:cubicBezTo>
                      <a:cubicBezTo>
                        <a:pt x="95368" y="19648"/>
                        <a:pt x="87557" y="10218"/>
                        <a:pt x="78156" y="4912"/>
                      </a:cubicBezTo>
                      <a:cubicBezTo>
                        <a:pt x="66650" y="-1574"/>
                        <a:pt x="52105" y="-1165"/>
                        <a:pt x="40018" y="3388"/>
                      </a:cubicBezTo>
                      <a:cubicBezTo>
                        <a:pt x="18339" y="11551"/>
                        <a:pt x="1194" y="30725"/>
                        <a:pt x="4" y="54299"/>
                      </a:cubicBezTo>
                      <a:cubicBezTo>
                        <a:pt x="-149" y="57186"/>
                        <a:pt x="4490" y="58671"/>
                        <a:pt x="5709" y="55843"/>
                      </a:cubicBezTo>
                      <a:lnTo>
                        <a:pt x="5709" y="55843"/>
                      </a:lnTo>
                      <a:close/>
                    </a:path>
                  </a:pathLst>
                </a:custGeom>
                <a:solidFill>
                  <a:srgbClr val="000000"/>
                </a:solidFill>
                <a:ln w="9525" cap="flat">
                  <a:noFill/>
                  <a:prstDash val="solid"/>
                  <a:miter/>
                </a:ln>
              </p:spPr>
              <p:txBody>
                <a:bodyPr rtlCol="0" anchor="ctr"/>
                <a:lstStyle/>
                <a:p>
                  <a:endParaRPr lang="en-US"/>
                </a:p>
              </p:txBody>
            </p:sp>
            <p:sp>
              <p:nvSpPr>
                <p:cNvPr id="17" name="צורה חופשית: צורה 16">
                  <a:extLst>
                    <a:ext uri="{FF2B5EF4-FFF2-40B4-BE49-F238E27FC236}">
                      <a16:creationId xmlns:a16="http://schemas.microsoft.com/office/drawing/2014/main" id="{65DB7163-3EEF-F3A4-6114-D37D978ACD8D}"/>
                    </a:ext>
                  </a:extLst>
                </p:cNvPr>
                <p:cNvSpPr/>
                <p:nvPr/>
              </p:nvSpPr>
              <p:spPr>
                <a:xfrm>
                  <a:off x="7414886" y="2293195"/>
                  <a:ext cx="76532" cy="48331"/>
                </a:xfrm>
                <a:custGeom>
                  <a:avLst/>
                  <a:gdLst>
                    <a:gd name="connsiteX0" fmla="*/ 8097 w 76532"/>
                    <a:gd name="connsiteY0" fmla="*/ 29784 h 48331"/>
                    <a:gd name="connsiteX1" fmla="*/ 44844 w 76532"/>
                    <a:gd name="connsiteY1" fmla="*/ 13401 h 48331"/>
                    <a:gd name="connsiteX2" fmla="*/ 59446 w 76532"/>
                    <a:gd name="connsiteY2" fmla="*/ 25879 h 48331"/>
                    <a:gd name="connsiteX3" fmla="*/ 68809 w 76532"/>
                    <a:gd name="connsiteY3" fmla="*/ 46653 h 48331"/>
                    <a:gd name="connsiteX4" fmla="*/ 75324 w 76532"/>
                    <a:gd name="connsiteY4" fmla="*/ 45806 h 48331"/>
                    <a:gd name="connsiteX5" fmla="*/ 69886 w 76532"/>
                    <a:gd name="connsiteY5" fmla="*/ 18354 h 48331"/>
                    <a:gd name="connsiteX6" fmla="*/ 49178 w 76532"/>
                    <a:gd name="connsiteY6" fmla="*/ 1524 h 48331"/>
                    <a:gd name="connsiteX7" fmla="*/ 1334 w 76532"/>
                    <a:gd name="connsiteY7" fmla="*/ 23041 h 48331"/>
                    <a:gd name="connsiteX8" fmla="*/ 8097 w 76532"/>
                    <a:gd name="connsiteY8" fmla="*/ 29784 h 48331"/>
                    <a:gd name="connsiteX9" fmla="*/ 8097 w 76532"/>
                    <a:gd name="connsiteY9" fmla="*/ 29784 h 4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32" h="48331">
                      <a:moveTo>
                        <a:pt x="8097" y="29784"/>
                      </a:moveTo>
                      <a:cubicBezTo>
                        <a:pt x="17698" y="20574"/>
                        <a:pt x="30357" y="8515"/>
                        <a:pt x="44844" y="13401"/>
                      </a:cubicBezTo>
                      <a:cubicBezTo>
                        <a:pt x="51179" y="15535"/>
                        <a:pt x="56036" y="20259"/>
                        <a:pt x="59446" y="25879"/>
                      </a:cubicBezTo>
                      <a:cubicBezTo>
                        <a:pt x="63390" y="32375"/>
                        <a:pt x="64304" y="40595"/>
                        <a:pt x="68809" y="46653"/>
                      </a:cubicBezTo>
                      <a:cubicBezTo>
                        <a:pt x="70705" y="49206"/>
                        <a:pt x="74172" y="48787"/>
                        <a:pt x="75324" y="45806"/>
                      </a:cubicBezTo>
                      <a:cubicBezTo>
                        <a:pt x="78658" y="37176"/>
                        <a:pt x="74515" y="25851"/>
                        <a:pt x="69886" y="18354"/>
                      </a:cubicBezTo>
                      <a:cubicBezTo>
                        <a:pt x="65152" y="10687"/>
                        <a:pt x="57789" y="4372"/>
                        <a:pt x="49178" y="1524"/>
                      </a:cubicBezTo>
                      <a:cubicBezTo>
                        <a:pt x="29919" y="-4848"/>
                        <a:pt x="13393" y="10011"/>
                        <a:pt x="1334" y="23041"/>
                      </a:cubicBezTo>
                      <a:cubicBezTo>
                        <a:pt x="-2819" y="27546"/>
                        <a:pt x="3649" y="34061"/>
                        <a:pt x="8097" y="29784"/>
                      </a:cubicBezTo>
                      <a:lnTo>
                        <a:pt x="8097" y="29784"/>
                      </a:lnTo>
                      <a:close/>
                    </a:path>
                  </a:pathLst>
                </a:custGeom>
                <a:solidFill>
                  <a:srgbClr val="000000"/>
                </a:solidFill>
                <a:ln w="9525" cap="flat">
                  <a:noFill/>
                  <a:prstDash val="solid"/>
                  <a:miter/>
                </a:ln>
              </p:spPr>
              <p:txBody>
                <a:bodyPr rtlCol="0" anchor="ctr"/>
                <a:lstStyle/>
                <a:p>
                  <a:endParaRPr lang="en-US"/>
                </a:p>
              </p:txBody>
            </p:sp>
            <p:sp>
              <p:nvSpPr>
                <p:cNvPr id="18" name="צורה חופשית: צורה 17">
                  <a:extLst>
                    <a:ext uri="{FF2B5EF4-FFF2-40B4-BE49-F238E27FC236}">
                      <a16:creationId xmlns:a16="http://schemas.microsoft.com/office/drawing/2014/main" id="{A08EBD5C-D728-DE29-CF30-376FCE611D88}"/>
                    </a:ext>
                  </a:extLst>
                </p:cNvPr>
                <p:cNvSpPr/>
                <p:nvPr/>
              </p:nvSpPr>
              <p:spPr>
                <a:xfrm>
                  <a:off x="7240501" y="2340184"/>
                  <a:ext cx="91026" cy="98178"/>
                </a:xfrm>
                <a:custGeom>
                  <a:avLst/>
                  <a:gdLst>
                    <a:gd name="connsiteX0" fmla="*/ 88222 w 91026"/>
                    <a:gd name="connsiteY0" fmla="*/ 34221 h 98178"/>
                    <a:gd name="connsiteX1" fmla="*/ 52551 w 91026"/>
                    <a:gd name="connsiteY1" fmla="*/ 2093 h 98178"/>
                    <a:gd name="connsiteX2" fmla="*/ 50989 w 91026"/>
                    <a:gd name="connsiteY2" fmla="*/ 7 h 98178"/>
                    <a:gd name="connsiteX3" fmla="*/ 4183 w 91026"/>
                    <a:gd name="connsiteY3" fmla="*/ 31021 h 98178"/>
                    <a:gd name="connsiteX4" fmla="*/ 16461 w 91026"/>
                    <a:gd name="connsiteY4" fmla="*/ 90104 h 98178"/>
                    <a:gd name="connsiteX5" fmla="*/ 71973 w 91026"/>
                    <a:gd name="connsiteY5" fmla="*/ 88361 h 98178"/>
                    <a:gd name="connsiteX6" fmla="*/ 88222 w 91026"/>
                    <a:gd name="connsiteY6" fmla="*/ 34221 h 98178"/>
                    <a:gd name="connsiteX7" fmla="*/ 48274 w 91026"/>
                    <a:gd name="connsiteY7" fmla="*/ 87771 h 98178"/>
                    <a:gd name="connsiteX8" fmla="*/ 20280 w 91026"/>
                    <a:gd name="connsiteY8" fmla="*/ 79389 h 98178"/>
                    <a:gd name="connsiteX9" fmla="*/ 11460 w 91026"/>
                    <a:gd name="connsiteY9" fmla="*/ 47918 h 98178"/>
                    <a:gd name="connsiteX10" fmla="*/ 38064 w 91026"/>
                    <a:gd name="connsiteY10" fmla="*/ 8056 h 98178"/>
                    <a:gd name="connsiteX11" fmla="*/ 38435 w 91026"/>
                    <a:gd name="connsiteY11" fmla="*/ 8275 h 98178"/>
                    <a:gd name="connsiteX12" fmla="*/ 66934 w 91026"/>
                    <a:gd name="connsiteY12" fmla="*/ 16524 h 98178"/>
                    <a:gd name="connsiteX13" fmla="*/ 82526 w 91026"/>
                    <a:gd name="connsiteY13" fmla="*/ 43670 h 98178"/>
                    <a:gd name="connsiteX14" fmla="*/ 48274 w 91026"/>
                    <a:gd name="connsiteY14" fmla="*/ 87771 h 9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026" h="98178">
                      <a:moveTo>
                        <a:pt x="88222" y="34221"/>
                      </a:moveTo>
                      <a:cubicBezTo>
                        <a:pt x="83107" y="20048"/>
                        <a:pt x="68496" y="5475"/>
                        <a:pt x="52551" y="2093"/>
                      </a:cubicBezTo>
                      <a:cubicBezTo>
                        <a:pt x="52684" y="1141"/>
                        <a:pt x="52141" y="36"/>
                        <a:pt x="50989" y="7"/>
                      </a:cubicBezTo>
                      <a:cubicBezTo>
                        <a:pt x="30329" y="-345"/>
                        <a:pt x="12098" y="11799"/>
                        <a:pt x="4183" y="31021"/>
                      </a:cubicBezTo>
                      <a:cubicBezTo>
                        <a:pt x="-3627" y="49995"/>
                        <a:pt x="-1027" y="77112"/>
                        <a:pt x="16461" y="90104"/>
                      </a:cubicBezTo>
                      <a:cubicBezTo>
                        <a:pt x="32653" y="102135"/>
                        <a:pt x="56228" y="100029"/>
                        <a:pt x="71973" y="88361"/>
                      </a:cubicBezTo>
                      <a:cubicBezTo>
                        <a:pt x="88632" y="76036"/>
                        <a:pt x="95309" y="53824"/>
                        <a:pt x="88222" y="34221"/>
                      </a:cubicBezTo>
                      <a:close/>
                      <a:moveTo>
                        <a:pt x="48274" y="87771"/>
                      </a:moveTo>
                      <a:cubicBezTo>
                        <a:pt x="38454" y="89200"/>
                        <a:pt x="27224" y="86904"/>
                        <a:pt x="20280" y="79389"/>
                      </a:cubicBezTo>
                      <a:cubicBezTo>
                        <a:pt x="12870" y="71369"/>
                        <a:pt x="10660" y="58443"/>
                        <a:pt x="11460" y="47918"/>
                      </a:cubicBezTo>
                      <a:cubicBezTo>
                        <a:pt x="12775" y="30668"/>
                        <a:pt x="23176" y="15724"/>
                        <a:pt x="38064" y="8056"/>
                      </a:cubicBezTo>
                      <a:cubicBezTo>
                        <a:pt x="38216" y="8104"/>
                        <a:pt x="38264" y="8256"/>
                        <a:pt x="38435" y="8275"/>
                      </a:cubicBezTo>
                      <a:cubicBezTo>
                        <a:pt x="48827" y="9742"/>
                        <a:pt x="57971" y="10218"/>
                        <a:pt x="66934" y="16524"/>
                      </a:cubicBezTo>
                      <a:cubicBezTo>
                        <a:pt x="76097" y="22963"/>
                        <a:pt x="81450" y="32554"/>
                        <a:pt x="82526" y="43670"/>
                      </a:cubicBezTo>
                      <a:cubicBezTo>
                        <a:pt x="84593" y="64958"/>
                        <a:pt x="69496" y="84675"/>
                        <a:pt x="48274" y="87771"/>
                      </a:cubicBezTo>
                      <a:close/>
                    </a:path>
                  </a:pathLst>
                </a:custGeom>
                <a:solidFill>
                  <a:srgbClr val="000000"/>
                </a:solidFill>
                <a:ln w="9525" cap="flat">
                  <a:noFill/>
                  <a:prstDash val="solid"/>
                  <a:miter/>
                </a:ln>
              </p:spPr>
              <p:txBody>
                <a:bodyPr rtlCol="0" anchor="ctr"/>
                <a:lstStyle/>
                <a:p>
                  <a:endParaRPr lang="en-US"/>
                </a:p>
              </p:txBody>
            </p:sp>
            <p:sp>
              <p:nvSpPr>
                <p:cNvPr id="19" name="צורה חופשית: צורה 18">
                  <a:extLst>
                    <a:ext uri="{FF2B5EF4-FFF2-40B4-BE49-F238E27FC236}">
                      <a16:creationId xmlns:a16="http://schemas.microsoft.com/office/drawing/2014/main" id="{E60BFD24-EAC6-46E1-85AD-B3DD4B49C578}"/>
                    </a:ext>
                  </a:extLst>
                </p:cNvPr>
                <p:cNvSpPr/>
                <p:nvPr/>
              </p:nvSpPr>
              <p:spPr>
                <a:xfrm>
                  <a:off x="7289933" y="2383681"/>
                  <a:ext cx="21486" cy="26592"/>
                </a:xfrm>
                <a:custGeom>
                  <a:avLst/>
                  <a:gdLst>
                    <a:gd name="connsiteX0" fmla="*/ 12816 w 21486"/>
                    <a:gd name="connsiteY0" fmla="*/ 154 h 26592"/>
                    <a:gd name="connsiteX1" fmla="*/ 738 w 21486"/>
                    <a:gd name="connsiteY1" fmla="*/ 8288 h 26592"/>
                    <a:gd name="connsiteX2" fmla="*/ 929 w 21486"/>
                    <a:gd name="connsiteY2" fmla="*/ 19414 h 26592"/>
                    <a:gd name="connsiteX3" fmla="*/ 17321 w 21486"/>
                    <a:gd name="connsiteY3" fmla="*/ 23738 h 26592"/>
                    <a:gd name="connsiteX4" fmla="*/ 20874 w 21486"/>
                    <a:gd name="connsiteY4" fmla="*/ 9117 h 26592"/>
                    <a:gd name="connsiteX5" fmla="*/ 18007 w 21486"/>
                    <a:gd name="connsiteY5" fmla="*/ 4421 h 26592"/>
                    <a:gd name="connsiteX6" fmla="*/ 16931 w 21486"/>
                    <a:gd name="connsiteY6" fmla="*/ 2993 h 26592"/>
                    <a:gd name="connsiteX7" fmla="*/ 12816 w 21486"/>
                    <a:gd name="connsiteY7" fmla="*/ 154 h 26592"/>
                    <a:gd name="connsiteX8" fmla="*/ 12816 w 21486"/>
                    <a:gd name="connsiteY8" fmla="*/ 154 h 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86" h="26592">
                      <a:moveTo>
                        <a:pt x="12816" y="154"/>
                      </a:moveTo>
                      <a:cubicBezTo>
                        <a:pt x="6987" y="-789"/>
                        <a:pt x="2348" y="2678"/>
                        <a:pt x="738" y="8288"/>
                      </a:cubicBezTo>
                      <a:cubicBezTo>
                        <a:pt x="-271" y="11794"/>
                        <a:pt x="-281" y="15956"/>
                        <a:pt x="929" y="19414"/>
                      </a:cubicBezTo>
                      <a:cubicBezTo>
                        <a:pt x="3310" y="26234"/>
                        <a:pt x="11835" y="29243"/>
                        <a:pt x="17321" y="23738"/>
                      </a:cubicBezTo>
                      <a:cubicBezTo>
                        <a:pt x="21227" y="19814"/>
                        <a:pt x="22322" y="14365"/>
                        <a:pt x="20874" y="9117"/>
                      </a:cubicBezTo>
                      <a:cubicBezTo>
                        <a:pt x="20350" y="7231"/>
                        <a:pt x="19331" y="5641"/>
                        <a:pt x="18007" y="4421"/>
                      </a:cubicBezTo>
                      <a:cubicBezTo>
                        <a:pt x="17864" y="4288"/>
                        <a:pt x="16988" y="3088"/>
                        <a:pt x="16931" y="2993"/>
                      </a:cubicBezTo>
                      <a:cubicBezTo>
                        <a:pt x="15931" y="1526"/>
                        <a:pt x="14559" y="430"/>
                        <a:pt x="12816" y="154"/>
                      </a:cubicBezTo>
                      <a:lnTo>
                        <a:pt x="12816" y="154"/>
                      </a:lnTo>
                      <a:close/>
                    </a:path>
                  </a:pathLst>
                </a:custGeom>
                <a:solidFill>
                  <a:srgbClr val="000000"/>
                </a:solidFill>
                <a:ln w="9525" cap="flat">
                  <a:noFill/>
                  <a:prstDash val="solid"/>
                  <a:miter/>
                </a:ln>
              </p:spPr>
              <p:txBody>
                <a:bodyPr rtlCol="0" anchor="ctr"/>
                <a:lstStyle/>
                <a:p>
                  <a:endParaRPr lang="en-US"/>
                </a:p>
              </p:txBody>
            </p:sp>
            <p:sp>
              <p:nvSpPr>
                <p:cNvPr id="20" name="צורה חופשית: צורה 19">
                  <a:extLst>
                    <a:ext uri="{FF2B5EF4-FFF2-40B4-BE49-F238E27FC236}">
                      <a16:creationId xmlns:a16="http://schemas.microsoft.com/office/drawing/2014/main" id="{F18507C1-FE2A-5B14-B90E-779D85E272B6}"/>
                    </a:ext>
                  </a:extLst>
                </p:cNvPr>
                <p:cNvSpPr/>
                <p:nvPr/>
              </p:nvSpPr>
              <p:spPr>
                <a:xfrm>
                  <a:off x="7412555" y="2340195"/>
                  <a:ext cx="87121" cy="98121"/>
                </a:xfrm>
                <a:custGeom>
                  <a:avLst/>
                  <a:gdLst>
                    <a:gd name="connsiteX0" fmla="*/ 84732 w 87121"/>
                    <a:gd name="connsiteY0" fmla="*/ 35248 h 98121"/>
                    <a:gd name="connsiteX1" fmla="*/ 50395 w 87121"/>
                    <a:gd name="connsiteY1" fmla="*/ 2092 h 98121"/>
                    <a:gd name="connsiteX2" fmla="*/ 48833 w 87121"/>
                    <a:gd name="connsiteY2" fmla="*/ 6 h 98121"/>
                    <a:gd name="connsiteX3" fmla="*/ 4332 w 87121"/>
                    <a:gd name="connsiteY3" fmla="*/ 30381 h 98121"/>
                    <a:gd name="connsiteX4" fmla="*/ 13895 w 87121"/>
                    <a:gd name="connsiteY4" fmla="*/ 88521 h 98121"/>
                    <a:gd name="connsiteX5" fmla="*/ 69302 w 87121"/>
                    <a:gd name="connsiteY5" fmla="*/ 88074 h 98121"/>
                    <a:gd name="connsiteX6" fmla="*/ 84732 w 87121"/>
                    <a:gd name="connsiteY6" fmla="*/ 35248 h 98121"/>
                    <a:gd name="connsiteX7" fmla="*/ 45394 w 87121"/>
                    <a:gd name="connsiteY7" fmla="*/ 87826 h 98121"/>
                    <a:gd name="connsiteX8" fmla="*/ 17505 w 87121"/>
                    <a:gd name="connsiteY8" fmla="*/ 76187 h 98121"/>
                    <a:gd name="connsiteX9" fmla="*/ 11590 w 87121"/>
                    <a:gd name="connsiteY9" fmla="*/ 46764 h 98121"/>
                    <a:gd name="connsiteX10" fmla="*/ 36488 w 87121"/>
                    <a:gd name="connsiteY10" fmla="*/ 8054 h 98121"/>
                    <a:gd name="connsiteX11" fmla="*/ 36841 w 87121"/>
                    <a:gd name="connsiteY11" fmla="*/ 8264 h 98121"/>
                    <a:gd name="connsiteX12" fmla="*/ 63273 w 87121"/>
                    <a:gd name="connsiteY12" fmla="*/ 16055 h 98121"/>
                    <a:gd name="connsiteX13" fmla="*/ 78646 w 87121"/>
                    <a:gd name="connsiteY13" fmla="*/ 43649 h 98121"/>
                    <a:gd name="connsiteX14" fmla="*/ 45394 w 87121"/>
                    <a:gd name="connsiteY14" fmla="*/ 87826 h 9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121" h="98121">
                      <a:moveTo>
                        <a:pt x="84732" y="35248"/>
                      </a:moveTo>
                      <a:cubicBezTo>
                        <a:pt x="80141" y="21084"/>
                        <a:pt x="66187" y="5559"/>
                        <a:pt x="50395" y="2092"/>
                      </a:cubicBezTo>
                      <a:cubicBezTo>
                        <a:pt x="50528" y="1139"/>
                        <a:pt x="49985" y="25"/>
                        <a:pt x="48833" y="6"/>
                      </a:cubicBezTo>
                      <a:cubicBezTo>
                        <a:pt x="28859" y="-299"/>
                        <a:pt x="11904" y="11998"/>
                        <a:pt x="4332" y="30381"/>
                      </a:cubicBezTo>
                      <a:cubicBezTo>
                        <a:pt x="-3136" y="48507"/>
                        <a:pt x="-1564" y="74729"/>
                        <a:pt x="13895" y="88521"/>
                      </a:cubicBezTo>
                      <a:cubicBezTo>
                        <a:pt x="29449" y="102399"/>
                        <a:pt x="53567" y="100332"/>
                        <a:pt x="69302" y="88074"/>
                      </a:cubicBezTo>
                      <a:cubicBezTo>
                        <a:pt x="85056" y="75805"/>
                        <a:pt x="90848" y="54127"/>
                        <a:pt x="84732" y="35248"/>
                      </a:cubicBezTo>
                      <a:close/>
                      <a:moveTo>
                        <a:pt x="45394" y="87826"/>
                      </a:moveTo>
                      <a:cubicBezTo>
                        <a:pt x="34736" y="89207"/>
                        <a:pt x="23392" y="85645"/>
                        <a:pt x="17505" y="76187"/>
                      </a:cubicBezTo>
                      <a:cubicBezTo>
                        <a:pt x="12238" y="67709"/>
                        <a:pt x="10657" y="56546"/>
                        <a:pt x="11590" y="46764"/>
                      </a:cubicBezTo>
                      <a:cubicBezTo>
                        <a:pt x="13143" y="30467"/>
                        <a:pt x="22448" y="15693"/>
                        <a:pt x="36488" y="8054"/>
                      </a:cubicBezTo>
                      <a:cubicBezTo>
                        <a:pt x="36631" y="8092"/>
                        <a:pt x="36679" y="8245"/>
                        <a:pt x="36841" y="8264"/>
                      </a:cubicBezTo>
                      <a:cubicBezTo>
                        <a:pt x="46537" y="9664"/>
                        <a:pt x="54938" y="10112"/>
                        <a:pt x="63273" y="16055"/>
                      </a:cubicBezTo>
                      <a:cubicBezTo>
                        <a:pt x="72474" y="22618"/>
                        <a:pt x="77665" y="32467"/>
                        <a:pt x="78646" y="43649"/>
                      </a:cubicBezTo>
                      <a:cubicBezTo>
                        <a:pt x="80484" y="64404"/>
                        <a:pt x="66711" y="85064"/>
                        <a:pt x="45394" y="87826"/>
                      </a:cubicBezTo>
                      <a:close/>
                    </a:path>
                  </a:pathLst>
                </a:custGeom>
                <a:solidFill>
                  <a:srgbClr val="000000"/>
                </a:solidFill>
                <a:ln w="9525" cap="flat">
                  <a:noFill/>
                  <a:prstDash val="solid"/>
                  <a:miter/>
                </a:ln>
              </p:spPr>
              <p:txBody>
                <a:bodyPr rtlCol="0" anchor="ctr"/>
                <a:lstStyle/>
                <a:p>
                  <a:endParaRPr lang="en-US"/>
                </a:p>
              </p:txBody>
            </p:sp>
            <p:sp>
              <p:nvSpPr>
                <p:cNvPr id="21" name="צורה חופשית: צורה 20">
                  <a:extLst>
                    <a:ext uri="{FF2B5EF4-FFF2-40B4-BE49-F238E27FC236}">
                      <a16:creationId xmlns:a16="http://schemas.microsoft.com/office/drawing/2014/main" id="{E0765696-977A-5FD2-32D7-695B424B1ABB}"/>
                    </a:ext>
                  </a:extLst>
                </p:cNvPr>
                <p:cNvSpPr/>
                <p:nvPr/>
              </p:nvSpPr>
              <p:spPr>
                <a:xfrm>
                  <a:off x="7449251" y="2384163"/>
                  <a:ext cx="24652" cy="25548"/>
                </a:xfrm>
                <a:custGeom>
                  <a:avLst/>
                  <a:gdLst>
                    <a:gd name="connsiteX0" fmla="*/ 4088 w 24652"/>
                    <a:gd name="connsiteY0" fmla="*/ 3558 h 25548"/>
                    <a:gd name="connsiteX1" fmla="*/ 1088 w 24652"/>
                    <a:gd name="connsiteY1" fmla="*/ 18026 h 25548"/>
                    <a:gd name="connsiteX2" fmla="*/ 14213 w 24652"/>
                    <a:gd name="connsiteY2" fmla="*/ 25351 h 25548"/>
                    <a:gd name="connsiteX3" fmla="*/ 24624 w 24652"/>
                    <a:gd name="connsiteY3" fmla="*/ 13616 h 25548"/>
                    <a:gd name="connsiteX4" fmla="*/ 24491 w 24652"/>
                    <a:gd name="connsiteY4" fmla="*/ 11854 h 25548"/>
                    <a:gd name="connsiteX5" fmla="*/ 17357 w 24652"/>
                    <a:gd name="connsiteY5" fmla="*/ 1357 h 25548"/>
                    <a:gd name="connsiteX6" fmla="*/ 4088 w 24652"/>
                    <a:gd name="connsiteY6" fmla="*/ 3558 h 25548"/>
                    <a:gd name="connsiteX7" fmla="*/ 4088 w 24652"/>
                    <a:gd name="connsiteY7" fmla="*/ 3558 h 2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52" h="25548">
                      <a:moveTo>
                        <a:pt x="4088" y="3558"/>
                      </a:moveTo>
                      <a:cubicBezTo>
                        <a:pt x="640" y="7177"/>
                        <a:pt x="-1370" y="13330"/>
                        <a:pt x="1088" y="18026"/>
                      </a:cubicBezTo>
                      <a:cubicBezTo>
                        <a:pt x="3850" y="24322"/>
                        <a:pt x="9270" y="26218"/>
                        <a:pt x="14213" y="25351"/>
                      </a:cubicBezTo>
                      <a:cubicBezTo>
                        <a:pt x="19966" y="24332"/>
                        <a:pt x="25081" y="19569"/>
                        <a:pt x="24624" y="13616"/>
                      </a:cubicBezTo>
                      <a:cubicBezTo>
                        <a:pt x="24615" y="13521"/>
                        <a:pt x="24662" y="14778"/>
                        <a:pt x="24491" y="11854"/>
                      </a:cubicBezTo>
                      <a:cubicBezTo>
                        <a:pt x="24234" y="7482"/>
                        <a:pt x="21271" y="3396"/>
                        <a:pt x="17357" y="1357"/>
                      </a:cubicBezTo>
                      <a:cubicBezTo>
                        <a:pt x="13308" y="-757"/>
                        <a:pt x="8232" y="-671"/>
                        <a:pt x="4088" y="3558"/>
                      </a:cubicBezTo>
                      <a:lnTo>
                        <a:pt x="4088" y="3558"/>
                      </a:lnTo>
                      <a:close/>
                    </a:path>
                  </a:pathLst>
                </a:custGeom>
                <a:solidFill>
                  <a:srgbClr val="000000"/>
                </a:solidFill>
                <a:ln w="9525" cap="flat">
                  <a:noFill/>
                  <a:prstDash val="solid"/>
                  <a:miter/>
                </a:ln>
              </p:spPr>
              <p:txBody>
                <a:bodyPr rtlCol="0" anchor="ctr"/>
                <a:lstStyle/>
                <a:p>
                  <a:endParaRPr lang="en-US"/>
                </a:p>
              </p:txBody>
            </p:sp>
            <p:sp>
              <p:nvSpPr>
                <p:cNvPr id="22" name="צורה חופשית: צורה 21">
                  <a:extLst>
                    <a:ext uri="{FF2B5EF4-FFF2-40B4-BE49-F238E27FC236}">
                      <a16:creationId xmlns:a16="http://schemas.microsoft.com/office/drawing/2014/main" id="{1B0C8F2B-5D04-0401-5E8B-EFEFE838D973}"/>
                    </a:ext>
                  </a:extLst>
                </p:cNvPr>
                <p:cNvSpPr/>
                <p:nvPr/>
              </p:nvSpPr>
              <p:spPr>
                <a:xfrm>
                  <a:off x="7362859" y="2529454"/>
                  <a:ext cx="43125" cy="59532"/>
                </a:xfrm>
                <a:custGeom>
                  <a:avLst/>
                  <a:gdLst>
                    <a:gd name="connsiteX0" fmla="*/ 42969 w 43125"/>
                    <a:gd name="connsiteY0" fmla="*/ 6876 h 59532"/>
                    <a:gd name="connsiteX1" fmla="*/ 15918 w 43125"/>
                    <a:gd name="connsiteY1" fmla="*/ 9772 h 59532"/>
                    <a:gd name="connsiteX2" fmla="*/ 430 w 43125"/>
                    <a:gd name="connsiteY2" fmla="*/ 45090 h 59532"/>
                    <a:gd name="connsiteX3" fmla="*/ 25900 w 43125"/>
                    <a:gd name="connsiteY3" fmla="*/ 56758 h 59532"/>
                    <a:gd name="connsiteX4" fmla="*/ 33968 w 43125"/>
                    <a:gd name="connsiteY4" fmla="*/ 37413 h 59532"/>
                    <a:gd name="connsiteX5" fmla="*/ 35073 w 43125"/>
                    <a:gd name="connsiteY5" fmla="*/ 14686 h 59532"/>
                    <a:gd name="connsiteX6" fmla="*/ 33473 w 43125"/>
                    <a:gd name="connsiteY6" fmla="*/ 12896 h 59532"/>
                    <a:gd name="connsiteX7" fmla="*/ 40273 w 43125"/>
                    <a:gd name="connsiteY7" fmla="*/ 11629 h 59532"/>
                    <a:gd name="connsiteX8" fmla="*/ 42969 w 43125"/>
                    <a:gd name="connsiteY8" fmla="*/ 6876 h 59532"/>
                    <a:gd name="connsiteX9" fmla="*/ 17528 w 43125"/>
                    <a:gd name="connsiteY9" fmla="*/ 44376 h 59532"/>
                    <a:gd name="connsiteX10" fmla="*/ 14966 w 43125"/>
                    <a:gd name="connsiteY10" fmla="*/ 37518 h 59532"/>
                    <a:gd name="connsiteX11" fmla="*/ 20814 w 43125"/>
                    <a:gd name="connsiteY11" fmla="*/ 25031 h 59532"/>
                    <a:gd name="connsiteX12" fmla="*/ 19461 w 43125"/>
                    <a:gd name="connsiteY12" fmla="*/ 33403 h 59532"/>
                    <a:gd name="connsiteX13" fmla="*/ 17528 w 43125"/>
                    <a:gd name="connsiteY13" fmla="*/ 44376 h 5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25" h="59532">
                      <a:moveTo>
                        <a:pt x="42969" y="6876"/>
                      </a:moveTo>
                      <a:cubicBezTo>
                        <a:pt x="38740" y="-6973"/>
                        <a:pt x="21938" y="3323"/>
                        <a:pt x="15918" y="9772"/>
                      </a:cubicBezTo>
                      <a:cubicBezTo>
                        <a:pt x="7593" y="18677"/>
                        <a:pt x="-2179" y="32136"/>
                        <a:pt x="430" y="45090"/>
                      </a:cubicBezTo>
                      <a:cubicBezTo>
                        <a:pt x="2621" y="55996"/>
                        <a:pt x="16080" y="63997"/>
                        <a:pt x="25900" y="56758"/>
                      </a:cubicBezTo>
                      <a:cubicBezTo>
                        <a:pt x="32025" y="52244"/>
                        <a:pt x="32692" y="44338"/>
                        <a:pt x="33968" y="37413"/>
                      </a:cubicBezTo>
                      <a:cubicBezTo>
                        <a:pt x="35359" y="29888"/>
                        <a:pt x="38549" y="21840"/>
                        <a:pt x="35073" y="14686"/>
                      </a:cubicBezTo>
                      <a:cubicBezTo>
                        <a:pt x="34692" y="13896"/>
                        <a:pt x="34111" y="13343"/>
                        <a:pt x="33473" y="12896"/>
                      </a:cubicBezTo>
                      <a:cubicBezTo>
                        <a:pt x="35711" y="12391"/>
                        <a:pt x="38102" y="12343"/>
                        <a:pt x="40273" y="11629"/>
                      </a:cubicBezTo>
                      <a:cubicBezTo>
                        <a:pt x="42207" y="11000"/>
                        <a:pt x="43607" y="8962"/>
                        <a:pt x="42969" y="6876"/>
                      </a:cubicBezTo>
                      <a:close/>
                      <a:moveTo>
                        <a:pt x="17528" y="44376"/>
                      </a:moveTo>
                      <a:cubicBezTo>
                        <a:pt x="14632" y="46033"/>
                        <a:pt x="14889" y="37918"/>
                        <a:pt x="14966" y="37518"/>
                      </a:cubicBezTo>
                      <a:cubicBezTo>
                        <a:pt x="15813" y="33222"/>
                        <a:pt x="18166" y="28907"/>
                        <a:pt x="20814" y="25031"/>
                      </a:cubicBezTo>
                      <a:cubicBezTo>
                        <a:pt x="20319" y="27879"/>
                        <a:pt x="19957" y="30765"/>
                        <a:pt x="19461" y="33403"/>
                      </a:cubicBezTo>
                      <a:cubicBezTo>
                        <a:pt x="19290" y="34241"/>
                        <a:pt x="18385" y="43890"/>
                        <a:pt x="17528" y="44376"/>
                      </a:cubicBezTo>
                      <a:close/>
                    </a:path>
                  </a:pathLst>
                </a:custGeom>
                <a:solidFill>
                  <a:srgbClr val="000000"/>
                </a:solidFill>
                <a:ln w="9525" cap="flat">
                  <a:noFill/>
                  <a:prstDash val="solid"/>
                  <a:miter/>
                </a:ln>
              </p:spPr>
              <p:txBody>
                <a:bodyPr rtlCol="0" anchor="ctr"/>
                <a:lstStyle/>
                <a:p>
                  <a:endParaRPr lang="en-US"/>
                </a:p>
              </p:txBody>
            </p:sp>
          </p:grpSp>
        </p:grpSp>
      </p:grpSp>
      <p:pic>
        <p:nvPicPr>
          <p:cNvPr id="46" name="תמונה 45" descr="פנדה בוכה">
            <a:extLst>
              <a:ext uri="{FF2B5EF4-FFF2-40B4-BE49-F238E27FC236}">
                <a16:creationId xmlns:a16="http://schemas.microsoft.com/office/drawing/2014/main" id="{D97B5D85-358B-C678-D734-2B545EC91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1288" y="4267288"/>
            <a:ext cx="2590712" cy="2590712"/>
          </a:xfrm>
          <a:prstGeom prst="rect">
            <a:avLst/>
          </a:prstGeom>
        </p:spPr>
      </p:pic>
    </p:spTree>
    <p:extLst>
      <p:ext uri="{BB962C8B-B14F-4D97-AF65-F5344CB8AC3E}">
        <p14:creationId xmlns:p14="http://schemas.microsoft.com/office/powerpoint/2010/main" val="2520673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DEF15-F801-4568-8362-95236F268572}"/>
              </a:ext>
            </a:extLst>
          </p:cNvPr>
          <p:cNvSpPr>
            <a:spLocks noGrp="1"/>
          </p:cNvSpPr>
          <p:nvPr>
            <p:ph type="ctrTitle"/>
          </p:nvPr>
        </p:nvSpPr>
        <p:spPr>
          <a:xfrm>
            <a:off x="990600" y="338328"/>
            <a:ext cx="10210800" cy="1078992"/>
          </a:xfrm>
        </p:spPr>
        <p:txBody>
          <a:bodyPr vert="horz" lIns="91440" tIns="45720" rIns="91440" bIns="45720" rtlCol="0">
            <a:normAutofit/>
          </a:bodyPr>
          <a:lstStyle/>
          <a:p>
            <a:r>
              <a:rPr lang="en-US" sz="5400" b="1" kern="1200">
                <a:ln w="12700">
                  <a:solidFill>
                    <a:schemeClr val="tx2">
                      <a:lumMod val="75000"/>
                    </a:schemeClr>
                  </a:solidFill>
                  <a:prstDash val="solid"/>
                </a:ln>
                <a:effectLst>
                  <a:outerShdw dist="38100" dir="2640000" algn="bl" rotWithShape="0">
                    <a:schemeClr val="tx2">
                      <a:lumMod val="75000"/>
                    </a:schemeClr>
                  </a:outerShdw>
                </a:effectLst>
                <a:latin typeface="+mj-lt"/>
                <a:ea typeface="+mj-ea"/>
                <a:cs typeface="+mj-cs"/>
              </a:rPr>
              <a:t>Thank you</a:t>
            </a:r>
          </a:p>
        </p:txBody>
      </p:sp>
      <p:sp>
        <p:nvSpPr>
          <p:cNvPr id="52" name="Rectangle 51">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8E9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3" descr="A white wooden table with two white mugs and a vase with sunflowers">
            <a:extLst>
              <a:ext uri="{FF2B5EF4-FFF2-40B4-BE49-F238E27FC236}">
                <a16:creationId xmlns:a16="http://schemas.microsoft.com/office/drawing/2014/main" id="{C9038731-5EB2-0CB2-5255-B2863D9B21F9}"/>
              </a:ext>
            </a:extLst>
          </p:cNvPr>
          <p:cNvPicPr>
            <a:picLocks noChangeAspect="1"/>
          </p:cNvPicPr>
          <p:nvPr/>
        </p:nvPicPr>
        <p:blipFill rotWithShape="1">
          <a:blip r:embed="rId5"/>
          <a:srcRect l="7429" r="24160" b="-1"/>
          <a:stretch/>
        </p:blipFill>
        <p:spPr>
          <a:xfrm>
            <a:off x="1439455" y="2742397"/>
            <a:ext cx="3373721" cy="3291840"/>
          </a:xfrm>
          <a:prstGeom prst="rect">
            <a:avLst/>
          </a:prstGeom>
        </p:spPr>
      </p:pic>
      <p:sp>
        <p:nvSpPr>
          <p:cNvPr id="56"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וידאו 43" title="אישה מוחאת כפיים">
            <a:hlinkClick r:id="" action="ppaction://media"/>
            <a:extLst>
              <a:ext uri="{FF2B5EF4-FFF2-40B4-BE49-F238E27FC236}">
                <a16:creationId xmlns:a16="http://schemas.microsoft.com/office/drawing/2014/main" id="{3F75B005-D21F-8977-D969-DB47CD6B050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78516" y="2991619"/>
            <a:ext cx="4974336" cy="2798063"/>
          </a:xfrm>
          <a:prstGeom prst="rect">
            <a:avLst/>
          </a:prstGeom>
        </p:spPr>
      </p:pic>
    </p:spTree>
    <p:extLst>
      <p:ext uri="{BB962C8B-B14F-4D97-AF65-F5344CB8AC3E}">
        <p14:creationId xmlns:p14="http://schemas.microsoft.com/office/powerpoint/2010/main" val="278933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 presetClass="mediacall" presetSubtype="0" fill="hold" nodeType="withEffect">
                                  <p:stCondLst>
                                    <p:cond delay="0"/>
                                  </p:stCondLst>
                                  <p:childTnLst>
                                    <p:cmd type="call" cmd="playFrom(0.0)">
                                      <p:cBhvr>
                                        <p:cTn id="9" dur="65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video>
              <p:cMediaNode vol="80000" mute="1">
                <p:cTn id="15" repeatCount="indefinite" fill="hold" display="0">
                  <p:stCondLst>
                    <p:cond delay="indefinite"/>
                  </p:stCondLst>
                </p:cTn>
                <p:tgtEl>
                  <p:spTgt spid="3"/>
                </p:tgtEl>
              </p:cMediaNode>
            </p:vide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C3A5E417-CFF7-D1C7-7EB2-5FC92856C09C}"/>
              </a:ext>
            </a:extLst>
          </p:cNvPr>
          <p:cNvPicPr>
            <a:picLocks noChangeAspect="1"/>
          </p:cNvPicPr>
          <p:nvPr/>
        </p:nvPicPr>
        <p:blipFill rotWithShape="1">
          <a:blip r:embed="rId2">
            <a:duotone>
              <a:prstClr val="black"/>
              <a:schemeClr val="tx2">
                <a:tint val="45000"/>
                <a:satMod val="400000"/>
              </a:schemeClr>
            </a:duotone>
            <a:alphaModFix amt="35000"/>
          </a:blip>
          <a:srcRect t="2203"/>
          <a:stretch/>
        </p:blipFill>
        <p:spPr>
          <a:xfrm>
            <a:off x="-7" y="-8"/>
            <a:ext cx="12192000" cy="6855958"/>
          </a:xfrm>
          <a:prstGeom prst="rect">
            <a:avLst/>
          </a:prstGeom>
        </p:spPr>
      </p:pic>
      <p:sp>
        <p:nvSpPr>
          <p:cNvPr id="3" name="Title 6">
            <a:extLst>
              <a:ext uri="{FF2B5EF4-FFF2-40B4-BE49-F238E27FC236}">
                <a16:creationId xmlns:a16="http://schemas.microsoft.com/office/drawing/2014/main" id="{25A94DAE-F56D-FF27-957C-42B8C699FAAE}"/>
              </a:ext>
            </a:extLst>
          </p:cNvPr>
          <p:cNvSpPr txBox="1">
            <a:spLocks/>
          </p:cNvSpPr>
          <p:nvPr/>
        </p:nvSpPr>
        <p:spPr>
          <a:xfrm>
            <a:off x="393713" y="2984972"/>
            <a:ext cx="6387102" cy="132556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400" b="1" kern="1200" dirty="0">
                <a:ln w="12700">
                  <a:solidFill>
                    <a:schemeClr val="tx2">
                      <a:lumMod val="75000"/>
                    </a:schemeClr>
                  </a:solidFill>
                  <a:prstDash val="solid"/>
                </a:ln>
                <a:solidFill>
                  <a:schemeClr val="tx1"/>
                </a:solidFill>
                <a:effectLst>
                  <a:outerShdw dist="38100" dir="2640000" algn="bl" rotWithShape="0">
                    <a:schemeClr val="tx2">
                      <a:lumMod val="75000"/>
                    </a:schemeClr>
                  </a:outerShdw>
                </a:effectLst>
                <a:latin typeface="+mj-lt"/>
                <a:ea typeface="+mj-ea"/>
                <a:cs typeface="+mj-cs"/>
              </a:rPr>
              <a:t>And we started scraping</a:t>
            </a:r>
          </a:p>
          <a:p>
            <a:pPr>
              <a:spcAft>
                <a:spcPts val="600"/>
              </a:spcAft>
            </a:pPr>
            <a:r>
              <a:rPr lang="en-US" sz="2400" b="1" kern="1200" dirty="0">
                <a:ln w="12700">
                  <a:solidFill>
                    <a:schemeClr val="tx2">
                      <a:lumMod val="75000"/>
                    </a:schemeClr>
                  </a:solidFill>
                  <a:prstDash val="solid"/>
                </a:ln>
                <a:solidFill>
                  <a:schemeClr val="tx1"/>
                </a:solidFill>
                <a:effectLst>
                  <a:outerShdw dist="38100" dir="2640000" algn="bl" rotWithShape="0">
                    <a:schemeClr val="tx2">
                      <a:lumMod val="75000"/>
                    </a:schemeClr>
                  </a:outerShdw>
                </a:effectLst>
                <a:latin typeface="+mj-lt"/>
                <a:ea typeface="+mj-ea"/>
                <a:cs typeface="+mj-cs"/>
              </a:rPr>
              <a:t>		But booking is smarter </a:t>
            </a:r>
          </a:p>
          <a:p>
            <a:pPr>
              <a:spcAft>
                <a:spcPts val="600"/>
              </a:spcAft>
            </a:pPr>
            <a:endParaRPr lang="en-US" sz="2400" b="1" kern="1200" dirty="0">
              <a:ln w="12700">
                <a:solidFill>
                  <a:schemeClr val="tx2">
                    <a:lumMod val="75000"/>
                  </a:schemeClr>
                </a:solidFill>
                <a:prstDash val="solid"/>
              </a:ln>
              <a:solidFill>
                <a:schemeClr val="tx1"/>
              </a:solidFill>
              <a:effectLst>
                <a:outerShdw dist="38100" dir="2640000" algn="bl" rotWithShape="0">
                  <a:schemeClr val="tx2">
                    <a:lumMod val="75000"/>
                  </a:schemeClr>
                </a:outerShdw>
              </a:effectLst>
              <a:latin typeface="+mj-lt"/>
              <a:ea typeface="+mj-ea"/>
              <a:cs typeface="+mj-cs"/>
            </a:endParaRPr>
          </a:p>
          <a:p>
            <a:pPr>
              <a:spcAft>
                <a:spcPts val="600"/>
              </a:spcAft>
            </a:pPr>
            <a:r>
              <a:rPr lang="en-US" sz="2400" b="1" kern="1200" dirty="0">
                <a:ln w="12700">
                  <a:solidFill>
                    <a:schemeClr val="tx2">
                      <a:lumMod val="75000"/>
                    </a:schemeClr>
                  </a:solidFill>
                  <a:prstDash val="solid"/>
                </a:ln>
                <a:solidFill>
                  <a:schemeClr val="tx1"/>
                </a:solidFill>
                <a:effectLst>
                  <a:outerShdw dist="38100" dir="2640000" algn="bl" rotWithShape="0">
                    <a:schemeClr val="tx2">
                      <a:lumMod val="75000"/>
                    </a:schemeClr>
                  </a:outerShdw>
                </a:effectLst>
                <a:latin typeface="+mj-lt"/>
                <a:ea typeface="+mj-ea"/>
                <a:cs typeface="+mj-cs"/>
              </a:rPr>
              <a:t>	 </a:t>
            </a:r>
          </a:p>
        </p:txBody>
      </p:sp>
      <p:sp>
        <p:nvSpPr>
          <p:cNvPr id="3096" name="Freeform: Shape 3095">
            <a:extLst>
              <a:ext uri="{FF2B5EF4-FFF2-40B4-BE49-F238E27FC236}">
                <a16:creationId xmlns:a16="http://schemas.microsoft.com/office/drawing/2014/main" id="{86B8807B-7828-4E42-86D6-939A5397D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2055"/>
            <a:ext cx="4666892" cy="3481643"/>
          </a:xfrm>
          <a:custGeom>
            <a:avLst/>
            <a:gdLst>
              <a:gd name="connsiteX0" fmla="*/ 144173 w 4666892"/>
              <a:gd name="connsiteY0" fmla="*/ 0 h 3481643"/>
              <a:gd name="connsiteX1" fmla="*/ 4666892 w 4666892"/>
              <a:gd name="connsiteY1" fmla="*/ 0 h 3481643"/>
              <a:gd name="connsiteX2" fmla="*/ 4666892 w 4666892"/>
              <a:gd name="connsiteY2" fmla="*/ 2512390 h 3481643"/>
              <a:gd name="connsiteX3" fmla="*/ 4657487 w 4666892"/>
              <a:gd name="connsiteY3" fmla="*/ 2524968 h 3481643"/>
              <a:gd name="connsiteX4" fmla="*/ 2628900 w 4666892"/>
              <a:gd name="connsiteY4" fmla="*/ 3481643 h 3481643"/>
              <a:gd name="connsiteX5" fmla="*/ 0 w 4666892"/>
              <a:gd name="connsiteY5" fmla="*/ 852743 h 3481643"/>
              <a:gd name="connsiteX6" fmla="*/ 118190 w 4666892"/>
              <a:gd name="connsiteY6" fmla="*/ 70989 h 348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481643">
                <a:moveTo>
                  <a:pt x="144173" y="0"/>
                </a:moveTo>
                <a:lnTo>
                  <a:pt x="4666892" y="0"/>
                </a:lnTo>
                <a:lnTo>
                  <a:pt x="4666892" y="2512390"/>
                </a:lnTo>
                <a:lnTo>
                  <a:pt x="4657487" y="2524968"/>
                </a:lnTo>
                <a:cubicBezTo>
                  <a:pt x="4175308" y="3109233"/>
                  <a:pt x="3445594" y="3481643"/>
                  <a:pt x="2628900" y="3481643"/>
                </a:cubicBezTo>
                <a:cubicBezTo>
                  <a:pt x="1176999" y="3481643"/>
                  <a:pt x="0" y="2304644"/>
                  <a:pt x="0" y="852743"/>
                </a:cubicBezTo>
                <a:cubicBezTo>
                  <a:pt x="0" y="580512"/>
                  <a:pt x="41379" y="317945"/>
                  <a:pt x="118190" y="70989"/>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6" name="Picture 4" descr="Bad News for Booking.com – Hotel Marketing News – HotelManager.net">
            <a:extLst>
              <a:ext uri="{FF2B5EF4-FFF2-40B4-BE49-F238E27FC236}">
                <a16:creationId xmlns:a16="http://schemas.microsoft.com/office/drawing/2014/main" id="{D4000758-92B5-41FA-D403-3A85AD092C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05" r="2693" b="1"/>
          <a:stretch/>
        </p:blipFill>
        <p:spPr bwMode="auto">
          <a:xfrm>
            <a:off x="7689829" y="-2055"/>
            <a:ext cx="4502173" cy="3316924"/>
          </a:xfrm>
          <a:custGeom>
            <a:avLst/>
            <a:gdLst/>
            <a:ahLst/>
            <a:cxnLst/>
            <a:rect l="l" t="t" r="r" b="b"/>
            <a:pathLst>
              <a:path w="4502173" h="3316924">
                <a:moveTo>
                  <a:pt x="154695" y="0"/>
                </a:moveTo>
                <a:lnTo>
                  <a:pt x="4502173" y="0"/>
                </a:lnTo>
                <a:lnTo>
                  <a:pt x="4502173" y="2237639"/>
                </a:lnTo>
                <a:lnTo>
                  <a:pt x="4365663" y="2420191"/>
                </a:lnTo>
                <a:cubicBezTo>
                  <a:pt x="3913696" y="2967849"/>
                  <a:pt x="3229704" y="3316924"/>
                  <a:pt x="2464181" y="3316924"/>
                </a:cubicBezTo>
                <a:cubicBezTo>
                  <a:pt x="1103251" y="3316924"/>
                  <a:pt x="0" y="2213673"/>
                  <a:pt x="0" y="852743"/>
                </a:cubicBezTo>
                <a:cubicBezTo>
                  <a:pt x="0" y="597569"/>
                  <a:pt x="38787" y="351454"/>
                  <a:pt x="110786" y="119971"/>
                </a:cubicBezTo>
                <a:close/>
              </a:path>
            </a:pathLst>
          </a:custGeom>
          <a:noFill/>
          <a:extLst>
            <a:ext uri="{909E8E84-426E-40DD-AFC4-6F175D3DCCD1}">
              <a14:hiddenFill xmlns:a14="http://schemas.microsoft.com/office/drawing/2010/main">
                <a:solidFill>
                  <a:srgbClr val="FFFFFF"/>
                </a:solidFill>
              </a14:hiddenFill>
            </a:ext>
          </a:extLst>
        </p:spPr>
      </p:pic>
      <p:sp>
        <p:nvSpPr>
          <p:cNvPr id="3098" name="Freeform: Shape 3097">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82" name="Picture 10" descr="Free Devil And Evil Emoji - Evil And Good Emojis - Free Transparent PNG  Clipart Images Download">
            <a:extLst>
              <a:ext uri="{FF2B5EF4-FFF2-40B4-BE49-F238E27FC236}">
                <a16:creationId xmlns:a16="http://schemas.microsoft.com/office/drawing/2014/main" id="{61C01226-805F-F63E-A3E2-F77314676A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160" r="13464" b="-2"/>
          <a:stretch/>
        </p:blipFill>
        <p:spPr bwMode="auto">
          <a:xfrm>
            <a:off x="8768834" y="4082148"/>
            <a:ext cx="3423175" cy="2775859"/>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a:noFill/>
          <a:extLst>
            <a:ext uri="{909E8E84-426E-40DD-AFC4-6F175D3DCCD1}">
              <a14:hiddenFill xmlns:a14="http://schemas.microsoft.com/office/drawing/2010/main">
                <a:solidFill>
                  <a:srgbClr val="FFFFFF"/>
                </a:solidFill>
              </a14:hiddenFill>
            </a:ext>
          </a:extLst>
        </p:spPr>
      </p:pic>
      <p:graphicFrame>
        <p:nvGraphicFramePr>
          <p:cNvPr id="2" name="דיאגרמה 1">
            <a:extLst>
              <a:ext uri="{FF2B5EF4-FFF2-40B4-BE49-F238E27FC236}">
                <a16:creationId xmlns:a16="http://schemas.microsoft.com/office/drawing/2014/main" id="{4BC9532F-4765-B99F-9277-B1D675B7B4BD}"/>
              </a:ext>
            </a:extLst>
          </p:cNvPr>
          <p:cNvGraphicFramePr/>
          <p:nvPr>
            <p:extLst>
              <p:ext uri="{D42A27DB-BD31-4B8C-83A1-F6EECF244321}">
                <p14:modId xmlns:p14="http://schemas.microsoft.com/office/powerpoint/2010/main" val="1289354890"/>
              </p:ext>
            </p:extLst>
          </p:nvPr>
        </p:nvGraphicFramePr>
        <p:xfrm>
          <a:off x="-291540" y="72922"/>
          <a:ext cx="2185275" cy="12504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2779432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1" name="Group 11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12" name="Rectangle 11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Isosceles Triangle 11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תמונה 4">
            <a:extLst>
              <a:ext uri="{FF2B5EF4-FFF2-40B4-BE49-F238E27FC236}">
                <a16:creationId xmlns:a16="http://schemas.microsoft.com/office/drawing/2014/main" id="{E8C8A861-972D-E33D-35BC-81594757FC75}"/>
              </a:ext>
            </a:extLst>
          </p:cNvPr>
          <p:cNvPicPr>
            <a:picLocks noChangeAspect="1"/>
          </p:cNvPicPr>
          <p:nvPr/>
        </p:nvPicPr>
        <p:blipFill rotWithShape="1">
          <a:blip r:embed="rId2"/>
          <a:srcRect l="1098" t="5854" b="44457"/>
          <a:stretch/>
        </p:blipFill>
        <p:spPr>
          <a:xfrm>
            <a:off x="4845989" y="2207172"/>
            <a:ext cx="7070677" cy="1136753"/>
          </a:xfrm>
          <a:prstGeom prst="rect">
            <a:avLst/>
          </a:prstGeom>
        </p:spPr>
      </p:pic>
      <p:grpSp>
        <p:nvGrpSpPr>
          <p:cNvPr id="115" name="Group 1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16" name="Isosceles Triangle 1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תמונה 10">
            <a:extLst>
              <a:ext uri="{FF2B5EF4-FFF2-40B4-BE49-F238E27FC236}">
                <a16:creationId xmlns:a16="http://schemas.microsoft.com/office/drawing/2014/main" id="{0E4C3F69-8A56-830D-EE91-EF79DD9059B6}"/>
              </a:ext>
            </a:extLst>
          </p:cNvPr>
          <p:cNvPicPr>
            <a:picLocks noChangeAspect="1"/>
          </p:cNvPicPr>
          <p:nvPr/>
        </p:nvPicPr>
        <p:blipFill rotWithShape="1">
          <a:blip r:embed="rId3"/>
          <a:srcRect l="6036" t="6837"/>
          <a:stretch/>
        </p:blipFill>
        <p:spPr>
          <a:xfrm>
            <a:off x="5295320" y="4253688"/>
            <a:ext cx="6253212" cy="1697902"/>
          </a:xfrm>
          <a:prstGeom prst="rect">
            <a:avLst/>
          </a:prstGeom>
        </p:spPr>
      </p:pic>
      <p:graphicFrame>
        <p:nvGraphicFramePr>
          <p:cNvPr id="37" name="TextBox 72">
            <a:extLst>
              <a:ext uri="{FF2B5EF4-FFF2-40B4-BE49-F238E27FC236}">
                <a16:creationId xmlns:a16="http://schemas.microsoft.com/office/drawing/2014/main" id="{65C62E48-92A7-3725-2E31-ED6C90E2DAB0}"/>
              </a:ext>
            </a:extLst>
          </p:cNvPr>
          <p:cNvGraphicFramePr/>
          <p:nvPr>
            <p:extLst>
              <p:ext uri="{D42A27DB-BD31-4B8C-83A1-F6EECF244321}">
                <p14:modId xmlns:p14="http://schemas.microsoft.com/office/powerpoint/2010/main" val="3012695804"/>
              </p:ext>
            </p:extLst>
          </p:nvPr>
        </p:nvGraphicFramePr>
        <p:xfrm>
          <a:off x="590454" y="1146934"/>
          <a:ext cx="4008384" cy="43939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3837751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9178381-6957-440F-A0CE-4020D8EC4911}"/>
              </a:ext>
            </a:extLst>
          </p:cNvPr>
          <p:cNvSpPr>
            <a:spLocks noGrp="1"/>
          </p:cNvSpPr>
          <p:nvPr>
            <p:ph type="ctrTitle"/>
          </p:nvPr>
        </p:nvSpPr>
        <p:spPr>
          <a:xfrm>
            <a:off x="1524000" y="2464775"/>
            <a:ext cx="9144000" cy="835522"/>
          </a:xfrm>
        </p:spPr>
        <p:txBody>
          <a:bodyPr>
            <a:normAutofit fontScale="90000"/>
          </a:bodyPr>
          <a:lstStyle/>
          <a:p>
            <a:r>
              <a:rPr lang="he-IL" b="1">
                <a:ln w="12700">
                  <a:solidFill>
                    <a:schemeClr val="tx2">
                      <a:lumMod val="75000"/>
                    </a:schemeClr>
                  </a:solidFill>
                  <a:prstDash val="solid"/>
                </a:ln>
                <a:effectLst>
                  <a:outerShdw dist="38100" dir="2640000" algn="bl" rotWithShape="0">
                    <a:schemeClr val="tx2">
                      <a:lumMod val="75000"/>
                    </a:schemeClr>
                  </a:outerShdw>
                </a:effectLst>
                <a:latin typeface="+mn-lt"/>
                <a:ea typeface="+mn-ea"/>
                <a:cs typeface="+mn-cs"/>
              </a:rPr>
              <a:t>D</a:t>
            </a:r>
            <a:r>
              <a:rPr lang="en-US" b="1">
                <a:ln w="12700">
                  <a:solidFill>
                    <a:schemeClr val="tx2">
                      <a:lumMod val="75000"/>
                    </a:schemeClr>
                  </a:solidFill>
                  <a:prstDash val="solid"/>
                </a:ln>
                <a:effectLst>
                  <a:outerShdw dist="38100" dir="2640000" algn="bl" rotWithShape="0">
                    <a:schemeClr val="tx2">
                      <a:lumMod val="75000"/>
                    </a:schemeClr>
                  </a:outerShdw>
                </a:effectLst>
                <a:latin typeface="+mn-lt"/>
                <a:ea typeface="+mn-ea"/>
                <a:cs typeface="+mn-cs"/>
              </a:rPr>
              <a:t>ata acquisition</a:t>
            </a:r>
            <a:endParaRPr lang="he-IL" b="1" dirty="0">
              <a:ln w="12700">
                <a:solidFill>
                  <a:schemeClr val="tx2">
                    <a:lumMod val="75000"/>
                  </a:schemeClr>
                </a:solidFill>
                <a:prstDash val="solid"/>
              </a:ln>
              <a:effectLst>
                <a:outerShdw dist="38100" dir="2640000" algn="bl" rotWithShape="0">
                  <a:schemeClr val="tx2">
                    <a:lumMod val="75000"/>
                  </a:schemeClr>
                </a:outerShdw>
              </a:effectLst>
              <a:latin typeface="+mn-lt"/>
              <a:ea typeface="+mn-ea"/>
              <a:cs typeface="+mn-cs"/>
            </a:endParaRPr>
          </a:p>
        </p:txBody>
      </p:sp>
      <p:pic>
        <p:nvPicPr>
          <p:cNvPr id="1031" name="Picture 7" descr="Big Groove Imágenes y Fotos - 123RF">
            <a:extLst>
              <a:ext uri="{FF2B5EF4-FFF2-40B4-BE49-F238E27FC236}">
                <a16:creationId xmlns:a16="http://schemas.microsoft.com/office/drawing/2014/main" id="{BDE5890D-D745-435B-9762-D62CF5DE0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404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5CBC5FB-8C7A-4FCE-BBA0-6A89D8904930}"/>
              </a:ext>
            </a:extLst>
          </p:cNvPr>
          <p:cNvSpPr/>
          <p:nvPr/>
        </p:nvSpPr>
        <p:spPr>
          <a:xfrm>
            <a:off x="838201" y="365125"/>
            <a:ext cx="5251316"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a:ln w="12700">
                  <a:solidFill>
                    <a:schemeClr val="tx2">
                      <a:lumMod val="75000"/>
                    </a:schemeClr>
                  </a:solidFill>
                  <a:prstDash val="solid"/>
                </a:ln>
                <a:effectLst>
                  <a:outerShdw dist="38100" dir="2640000" algn="bl" rotWithShape="0">
                    <a:schemeClr val="tx2">
                      <a:lumMod val="75000"/>
                    </a:schemeClr>
                  </a:outerShdw>
                </a:effectLst>
                <a:latin typeface="+mj-lt"/>
                <a:ea typeface="+mj-ea"/>
                <a:cs typeface="+mj-cs"/>
              </a:rPr>
              <a:t> Crawling </a:t>
            </a:r>
          </a:p>
        </p:txBody>
      </p:sp>
      <p:sp>
        <p:nvSpPr>
          <p:cNvPr id="2" name="TextBox 1">
            <a:extLst>
              <a:ext uri="{FF2B5EF4-FFF2-40B4-BE49-F238E27FC236}">
                <a16:creationId xmlns:a16="http://schemas.microsoft.com/office/drawing/2014/main" id="{CD90B12B-4A67-43ED-8DFA-DF3F54BECA6B}"/>
              </a:ext>
            </a:extLst>
          </p:cNvPr>
          <p:cNvSpPr txBox="1"/>
          <p:nvPr/>
        </p:nvSpPr>
        <p:spPr>
          <a:xfrm>
            <a:off x="698503" y="1797268"/>
            <a:ext cx="5391013" cy="4773213"/>
          </a:xfrm>
          <a:prstGeom prst="rect">
            <a:avLst/>
          </a:prstGeom>
        </p:spPr>
        <p:txBody>
          <a:bodyPr vert="horz" lIns="91440" tIns="45720" rIns="91440" bIns="45720" rtlCol="0">
            <a:normAutofit/>
          </a:bodyPr>
          <a:lstStyle/>
          <a:p>
            <a:pPr marL="342900" indent="-285750">
              <a:lnSpc>
                <a:spcPct val="90000"/>
              </a:lnSpc>
              <a:spcAft>
                <a:spcPts val="600"/>
              </a:spcAft>
              <a:buFont typeface="Wingdings" panose="05000000000000000000" pitchFamily="2" charset="2"/>
              <a:buChar char="Ø"/>
            </a:pPr>
            <a:endParaRPr lang="en-US" sz="2000" dirty="0"/>
          </a:p>
          <a:p>
            <a:pPr marL="342900" indent="-285750">
              <a:lnSpc>
                <a:spcPct val="90000"/>
              </a:lnSpc>
              <a:spcAft>
                <a:spcPts val="600"/>
              </a:spcAft>
              <a:buFont typeface="Wingdings" panose="05000000000000000000" pitchFamily="2" charset="2"/>
              <a:buChar char="Ø"/>
            </a:pPr>
            <a:r>
              <a:rPr lang="en-US" sz="2000" dirty="0"/>
              <a:t>Crawling – using ‘Beautiful Soup’ library  we performed the crawling stage.</a:t>
            </a:r>
            <a:endParaRPr lang="he-IL" sz="2000" dirty="0"/>
          </a:p>
          <a:p>
            <a:pPr marL="342900" indent="-285750">
              <a:lnSpc>
                <a:spcPct val="90000"/>
              </a:lnSpc>
              <a:spcAft>
                <a:spcPts val="600"/>
              </a:spcAft>
              <a:buFont typeface="Wingdings" panose="05000000000000000000" pitchFamily="2" charset="2"/>
              <a:buChar char="Ø"/>
            </a:pPr>
            <a:r>
              <a:rPr lang="en-US" sz="2000" dirty="0"/>
              <a:t>In-order to get all the data we needed, we had to write a function  to crawl and </a:t>
            </a:r>
            <a:r>
              <a:rPr lang="en-US" sz="2400" dirty="0"/>
              <a:t>save</a:t>
            </a:r>
            <a:r>
              <a:rPr lang="en-US" sz="2000" dirty="0"/>
              <a:t> all the relevant data to csv file.</a:t>
            </a:r>
          </a:p>
          <a:p>
            <a:pPr marL="342900" indent="-285750">
              <a:lnSpc>
                <a:spcPct val="90000"/>
              </a:lnSpc>
              <a:spcAft>
                <a:spcPts val="600"/>
              </a:spcAft>
              <a:buFont typeface="Wingdings" panose="05000000000000000000" pitchFamily="2" charset="2"/>
              <a:buChar char="Ø"/>
            </a:pPr>
            <a:r>
              <a:rPr lang="en-US" sz="2000" dirty="0"/>
              <a:t>The function works as follows:</a:t>
            </a:r>
          </a:p>
          <a:p>
            <a:pPr marL="800100" lvl="1" indent="-285750">
              <a:lnSpc>
                <a:spcPct val="90000"/>
              </a:lnSpc>
              <a:spcAft>
                <a:spcPts val="600"/>
              </a:spcAft>
              <a:buFont typeface="Wingdings" panose="05000000000000000000" pitchFamily="2" charset="2"/>
              <a:buChar char="Ø"/>
            </a:pPr>
            <a:r>
              <a:rPr lang="en-US" sz="2000" dirty="0"/>
              <a:t>It gets number of pages we want do check in specific city.</a:t>
            </a:r>
          </a:p>
          <a:p>
            <a:pPr marL="800100" lvl="1" indent="-285750">
              <a:lnSpc>
                <a:spcPct val="90000"/>
              </a:lnSpc>
              <a:spcAft>
                <a:spcPts val="600"/>
              </a:spcAft>
              <a:buFont typeface="Wingdings" panose="05000000000000000000" pitchFamily="2" charset="2"/>
              <a:buChar char="Ø"/>
            </a:pPr>
            <a:r>
              <a:rPr lang="en-US" sz="2000" dirty="0"/>
              <a:t>From the inspect we get string that contains the next page URL.</a:t>
            </a:r>
            <a:br>
              <a:rPr lang="en-US" sz="2000" dirty="0"/>
            </a:br>
            <a:endParaRPr lang="en-US" sz="2000" dirty="0"/>
          </a:p>
          <a:p>
            <a:pPr lvl="1" indent="-228600">
              <a:lnSpc>
                <a:spcPct val="90000"/>
              </a:lnSpc>
              <a:spcAft>
                <a:spcPts val="600"/>
              </a:spcAft>
              <a:buFont typeface="Arial" panose="020B0604020202020204" pitchFamily="34" charset="0"/>
              <a:buChar char="•"/>
            </a:pPr>
            <a:endParaRPr lang="en-US" dirty="0"/>
          </a:p>
        </p:txBody>
      </p:sp>
      <p:pic>
        <p:nvPicPr>
          <p:cNvPr id="24" name="Picture 23" descr="Computer script on a screen">
            <a:extLst>
              <a:ext uri="{FF2B5EF4-FFF2-40B4-BE49-F238E27FC236}">
                <a16:creationId xmlns:a16="http://schemas.microsoft.com/office/drawing/2014/main" id="{1A4EDB05-3918-6169-DC7D-ECC9DFE76252}"/>
              </a:ext>
            </a:extLst>
          </p:cNvPr>
          <p:cNvPicPr>
            <a:picLocks noChangeAspect="1"/>
          </p:cNvPicPr>
          <p:nvPr/>
        </p:nvPicPr>
        <p:blipFill rotWithShape="1">
          <a:blip r:embed="rId3"/>
          <a:srcRect l="1095" r="40867"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97520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48" name="Rectangle 513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99178381-6957-440F-A0CE-4020D8EC4911}"/>
              </a:ext>
            </a:extLst>
          </p:cNvPr>
          <p:cNvSpPr>
            <a:spLocks noGrp="1"/>
          </p:cNvSpPr>
          <p:nvPr>
            <p:ph type="ctrTitle"/>
          </p:nvPr>
        </p:nvSpPr>
        <p:spPr>
          <a:xfrm>
            <a:off x="643467" y="321734"/>
            <a:ext cx="10905066" cy="1135737"/>
          </a:xfrm>
        </p:spPr>
        <p:txBody>
          <a:bodyPr vert="horz" lIns="91440" tIns="45720" rIns="91440" bIns="45720" rtlCol="0" anchor="ctr">
            <a:normAutofit/>
          </a:bodyPr>
          <a:lstStyle/>
          <a:p>
            <a:pPr algn="l"/>
            <a:r>
              <a:rPr lang="en-US" sz="3600" b="1" dirty="0">
                <a:ln w="12700">
                  <a:solidFill>
                    <a:schemeClr val="tx2">
                      <a:lumMod val="75000"/>
                    </a:schemeClr>
                  </a:solidFill>
                  <a:prstDash val="solid"/>
                </a:ln>
                <a:effectLst>
                  <a:outerShdw dist="38100" dir="2640000" algn="bl" rotWithShape="0">
                    <a:schemeClr val="tx2">
                      <a:lumMod val="75000"/>
                    </a:schemeClr>
                  </a:outerShdw>
                </a:effectLst>
              </a:rPr>
              <a:t>Data acquisition</a:t>
            </a:r>
          </a:p>
        </p:txBody>
      </p:sp>
      <p:sp>
        <p:nvSpPr>
          <p:cNvPr id="2" name="TextBox 1">
            <a:extLst>
              <a:ext uri="{FF2B5EF4-FFF2-40B4-BE49-F238E27FC236}">
                <a16:creationId xmlns:a16="http://schemas.microsoft.com/office/drawing/2014/main" id="{CD90B12B-4A67-43ED-8DFA-DF3F54BECA6B}"/>
              </a:ext>
            </a:extLst>
          </p:cNvPr>
          <p:cNvSpPr txBox="1"/>
          <p:nvPr/>
        </p:nvSpPr>
        <p:spPr>
          <a:xfrm>
            <a:off x="643468" y="1782981"/>
            <a:ext cx="7133924" cy="4836096"/>
          </a:xfrm>
          <a:prstGeom prst="rect">
            <a:avLst/>
          </a:prstGeom>
        </p:spPr>
        <p:txBody>
          <a:bodyPr vert="horz" lIns="91440" tIns="45720" rIns="91440" bIns="45720" rtlCol="0">
            <a:normAutofit/>
          </a:bodyPr>
          <a:lstStyle/>
          <a:p>
            <a:pPr marL="914400" lvl="1" indent="-342900">
              <a:lnSpc>
                <a:spcPct val="90000"/>
              </a:lnSpc>
              <a:spcAft>
                <a:spcPts val="600"/>
              </a:spcAft>
              <a:buFont typeface="Wingdings" panose="05000000000000000000" pitchFamily="2" charset="2"/>
              <a:buChar char="Ø"/>
            </a:pPr>
            <a:r>
              <a:rPr lang="en-US" sz="2000" dirty="0"/>
              <a:t>We saved hotel names and URLS in csv file.</a:t>
            </a:r>
          </a:p>
          <a:p>
            <a:pPr marL="1371600" lvl="2" indent="-342900">
              <a:lnSpc>
                <a:spcPct val="90000"/>
              </a:lnSpc>
              <a:spcAft>
                <a:spcPts val="600"/>
              </a:spcAft>
              <a:buFont typeface="Wingdings" panose="05000000000000000000" pitchFamily="2" charset="2"/>
              <a:buChar char="Ø"/>
            </a:pPr>
            <a:r>
              <a:rPr lang="en-US" sz="2000" dirty="0"/>
              <a:t>Including information such as :</a:t>
            </a:r>
          </a:p>
          <a:p>
            <a:pPr marL="1028700" lvl="2">
              <a:lnSpc>
                <a:spcPct val="90000"/>
              </a:lnSpc>
              <a:spcAft>
                <a:spcPts val="600"/>
              </a:spcAft>
            </a:pPr>
            <a:r>
              <a:rPr lang="en-US" sz="2000" b="0" i="0" u="none" strike="noStrike" dirty="0">
                <a:effectLst/>
              </a:rPr>
              <a:t>Number of reviews</a:t>
            </a:r>
            <a:r>
              <a:rPr lang="en-US" sz="2000" dirty="0"/>
              <a:t> ,</a:t>
            </a:r>
            <a:r>
              <a:rPr lang="en-US" sz="2000" b="0" i="0" u="none" strike="noStrike" dirty="0">
                <a:effectLst/>
              </a:rPr>
              <a:t> TripAdvisor rating</a:t>
            </a:r>
            <a:r>
              <a:rPr lang="en-US" sz="2000" dirty="0"/>
              <a:t> ,</a:t>
            </a:r>
            <a:r>
              <a:rPr lang="en-US" sz="2000" b="0" i="0" u="none" strike="noStrike" dirty="0">
                <a:effectLst/>
              </a:rPr>
              <a:t> </a:t>
            </a:r>
            <a:br>
              <a:rPr lang="en-US" sz="2000" b="0" i="0" u="none" strike="noStrike" dirty="0">
                <a:effectLst/>
              </a:rPr>
            </a:br>
            <a:r>
              <a:rPr lang="en-US" sz="2000" b="0" i="0" u="none" strike="noStrike" dirty="0">
                <a:effectLst/>
              </a:rPr>
              <a:t>Rating regarding other hotels in the same city</a:t>
            </a:r>
            <a:r>
              <a:rPr lang="en-US" sz="2000" dirty="0"/>
              <a:t> ,</a:t>
            </a:r>
            <a:r>
              <a:rPr lang="en-US" sz="2000" b="0" i="0" u="none" strike="noStrike" dirty="0">
                <a:effectLst/>
              </a:rPr>
              <a:t> </a:t>
            </a:r>
            <a:br>
              <a:rPr lang="en-US" sz="2000" b="0" i="0" u="none" strike="noStrike" dirty="0">
                <a:effectLst/>
              </a:rPr>
            </a:br>
            <a:r>
              <a:rPr lang="en-US" sz="2000" b="0" i="0" u="none" strike="noStrike" dirty="0">
                <a:effectLst/>
              </a:rPr>
              <a:t>Location rating</a:t>
            </a:r>
            <a:r>
              <a:rPr lang="en-US" sz="2000" dirty="0"/>
              <a:t> ,</a:t>
            </a:r>
            <a:r>
              <a:rPr lang="en-US" sz="2000" b="0" i="0" u="none" strike="noStrike" dirty="0">
                <a:effectLst/>
              </a:rPr>
              <a:t> Cleanliness rating</a:t>
            </a:r>
            <a:r>
              <a:rPr lang="en-US" sz="2000" dirty="0"/>
              <a:t> ,</a:t>
            </a:r>
            <a:r>
              <a:rPr lang="en-US" sz="2000" b="0" i="0" u="none" strike="noStrike" dirty="0">
                <a:effectLst/>
              </a:rPr>
              <a:t> Service rating</a:t>
            </a:r>
            <a:r>
              <a:rPr lang="en-US" sz="2000" dirty="0"/>
              <a:t> ,</a:t>
            </a:r>
            <a:r>
              <a:rPr lang="en-US" sz="2000" b="0" i="0" u="none" strike="noStrike" dirty="0">
                <a:effectLst/>
              </a:rPr>
              <a:t> </a:t>
            </a:r>
            <a:br>
              <a:rPr lang="en-US" sz="2000" b="0" i="0" u="none" strike="noStrike" dirty="0">
                <a:effectLst/>
              </a:rPr>
            </a:br>
            <a:r>
              <a:rPr lang="en-US" sz="2000" b="0" i="0" u="none" strike="noStrike" dirty="0">
                <a:effectLst/>
              </a:rPr>
              <a:t>Value of money</a:t>
            </a:r>
            <a:r>
              <a:rPr lang="en-US" sz="2000" dirty="0"/>
              <a:t> ,</a:t>
            </a:r>
            <a:r>
              <a:rPr lang="en-US" sz="2000" b="0" i="0" u="none" strike="noStrike" dirty="0">
                <a:effectLst/>
              </a:rPr>
              <a:t> Paid private parking nearby</a:t>
            </a:r>
            <a:r>
              <a:rPr lang="en-US" sz="2000" dirty="0"/>
              <a:t> ,</a:t>
            </a:r>
            <a:r>
              <a:rPr lang="en-US" sz="2000" b="0" i="0" u="none" strike="noStrike" dirty="0">
                <a:effectLst/>
              </a:rPr>
              <a:t> </a:t>
            </a:r>
            <a:br>
              <a:rPr lang="en-US" sz="2000" b="0" i="0" u="none" strike="noStrike" dirty="0">
                <a:effectLst/>
              </a:rPr>
            </a:br>
            <a:r>
              <a:rPr lang="en-US" sz="2000" b="0" i="0" u="none" strike="noStrike" dirty="0">
                <a:effectLst/>
              </a:rPr>
              <a:t>Free high-speed Wi-Fi</a:t>
            </a:r>
            <a:r>
              <a:rPr lang="en-US" sz="2000" dirty="0"/>
              <a:t> ,</a:t>
            </a:r>
            <a:r>
              <a:rPr lang="en-US" sz="2000" b="0" i="0" u="none" strike="noStrike" dirty="0">
                <a:effectLst/>
              </a:rPr>
              <a:t> Fitness center</a:t>
            </a:r>
            <a:r>
              <a:rPr lang="en-US" sz="2000" dirty="0"/>
              <a:t> ,</a:t>
            </a:r>
            <a:r>
              <a:rPr lang="en-US" sz="2000" b="0" i="0" u="none" strike="noStrike" dirty="0">
                <a:effectLst/>
              </a:rPr>
              <a:t> Air conditioning</a:t>
            </a:r>
            <a:r>
              <a:rPr lang="en-US" sz="2000" dirty="0"/>
              <a:t> ,</a:t>
            </a:r>
            <a:r>
              <a:rPr lang="en-US" sz="2000" b="0" i="0" u="none" strike="noStrike" dirty="0">
                <a:effectLst/>
              </a:rPr>
              <a:t> Minibar</a:t>
            </a:r>
            <a:r>
              <a:rPr lang="en-US" sz="2000" dirty="0"/>
              <a:t> ,</a:t>
            </a:r>
            <a:r>
              <a:rPr lang="en-US" sz="2000" b="0" i="0" u="none" strike="noStrike" dirty="0">
                <a:effectLst/>
              </a:rPr>
              <a:t> Cable satellite TV</a:t>
            </a:r>
            <a:r>
              <a:rPr lang="en-US" sz="2000" dirty="0"/>
              <a:t> ,</a:t>
            </a:r>
            <a:r>
              <a:rPr lang="en-US" sz="2000" b="0" i="0" u="none" strike="noStrike" dirty="0">
                <a:effectLst/>
              </a:rPr>
              <a:t> 24-hour front desk</a:t>
            </a:r>
            <a:r>
              <a:rPr lang="en-US" sz="2000" dirty="0"/>
              <a:t> ,</a:t>
            </a:r>
            <a:r>
              <a:rPr lang="en-US" sz="2000" b="0" i="0" u="none" strike="noStrike" dirty="0">
                <a:effectLst/>
              </a:rPr>
              <a:t> </a:t>
            </a:r>
            <a:br>
              <a:rPr lang="en-US" sz="2000" b="0" i="0" u="none" strike="noStrike" dirty="0">
                <a:effectLst/>
              </a:rPr>
            </a:br>
            <a:r>
              <a:rPr lang="en-US" sz="2000" b="0" i="0" u="none" strike="noStrike" dirty="0">
                <a:effectLst/>
              </a:rPr>
              <a:t>Non-smoking hotel</a:t>
            </a:r>
            <a:r>
              <a:rPr lang="en-US" sz="2000" dirty="0"/>
              <a:t> ,</a:t>
            </a:r>
            <a:r>
              <a:rPr lang="en-US" sz="2000" b="0" i="0" u="none" strike="noStrike" dirty="0">
                <a:effectLst/>
              </a:rPr>
              <a:t> Express check-in, check-out</a:t>
            </a:r>
            <a:r>
              <a:rPr lang="en-US" sz="2000" dirty="0"/>
              <a:t> ,</a:t>
            </a:r>
            <a:r>
              <a:rPr lang="en-US" sz="2000" b="0" i="0" u="none" strike="noStrike" dirty="0">
                <a:effectLst/>
              </a:rPr>
              <a:t> Baggage storage</a:t>
            </a:r>
            <a:r>
              <a:rPr lang="en-US" sz="2000" dirty="0"/>
              <a:t> ,</a:t>
            </a:r>
            <a:r>
              <a:rPr lang="en-US" sz="2000" b="0" i="0" u="none" strike="noStrike" dirty="0">
                <a:effectLst/>
              </a:rPr>
              <a:t> Housekeeping</a:t>
            </a:r>
            <a:r>
              <a:rPr lang="en-US" sz="2000" dirty="0"/>
              <a:t> ,</a:t>
            </a:r>
            <a:r>
              <a:rPr lang="en-US" sz="2000" b="0" i="0" u="none" strike="noStrike" dirty="0">
                <a:effectLst/>
              </a:rPr>
              <a:t> Safe</a:t>
            </a:r>
            <a:r>
              <a:rPr lang="en-US" sz="2000" dirty="0"/>
              <a:t> ,</a:t>
            </a:r>
            <a:r>
              <a:rPr lang="en-US" sz="2000" b="0" i="0" u="none" strike="noStrike" dirty="0">
                <a:effectLst/>
              </a:rPr>
              <a:t> Family rooms</a:t>
            </a:r>
            <a:r>
              <a:rPr lang="en-US" sz="2000" dirty="0"/>
              <a:t> .</a:t>
            </a:r>
          </a:p>
        </p:txBody>
      </p:sp>
      <p:pic>
        <p:nvPicPr>
          <p:cNvPr id="5122" name="Picture 2" descr="What is Data Observability and What Does It Mean for DevOps? | Simplilearn">
            <a:extLst>
              <a:ext uri="{FF2B5EF4-FFF2-40B4-BE49-F238E27FC236}">
                <a16:creationId xmlns:a16="http://schemas.microsoft.com/office/drawing/2014/main" id="{7F43AD52-4A2A-E4DC-46AD-500F84F747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13" r="17346"/>
          <a:stretch/>
        </p:blipFill>
        <p:spPr bwMode="auto">
          <a:xfrm>
            <a:off x="7777393" y="1976277"/>
            <a:ext cx="4414606" cy="4881723"/>
          </a:xfrm>
          <a:custGeom>
            <a:avLst/>
            <a:gdLst/>
            <a:ahLst/>
            <a:cxnLst/>
            <a:rect l="l" t="t" r="r" b="b"/>
            <a:pathLst>
              <a:path w="4414606" h="4881723">
                <a:moveTo>
                  <a:pt x="3151661" y="0"/>
                </a:moveTo>
                <a:lnTo>
                  <a:pt x="4414606" y="1262946"/>
                </a:lnTo>
                <a:lnTo>
                  <a:pt x="4414606" y="4881723"/>
                </a:lnTo>
                <a:lnTo>
                  <a:pt x="1730061" y="4881723"/>
                </a:lnTo>
                <a:lnTo>
                  <a:pt x="0" y="3151662"/>
                </a:lnTo>
                <a:close/>
              </a:path>
            </a:pathLst>
          </a:custGeom>
          <a:noFill/>
          <a:extLst>
            <a:ext uri="{909E8E84-426E-40DD-AFC4-6F175D3DCCD1}">
              <a14:hiddenFill xmlns:a14="http://schemas.microsoft.com/office/drawing/2010/main">
                <a:solidFill>
                  <a:srgbClr val="FFFFFF"/>
                </a:solidFill>
              </a14:hiddenFill>
            </a:ext>
          </a:extLst>
        </p:spPr>
      </p:pic>
      <p:sp>
        <p:nvSpPr>
          <p:cNvPr id="5149" name="Rectangle 513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0" name="Isosceles Triangle 514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1" name="Isosceles Triangle 514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2" name="Rectangle 514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4404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CBC5FB-8C7A-4FCE-BBA0-6A89D8904930}"/>
              </a:ext>
            </a:extLst>
          </p:cNvPr>
          <p:cNvSpPr/>
          <p:nvPr/>
        </p:nvSpPr>
        <p:spPr>
          <a:xfrm>
            <a:off x="262116" y="340652"/>
            <a:ext cx="6947415" cy="923330"/>
          </a:xfrm>
          <a:prstGeom prst="rect">
            <a:avLst/>
          </a:prstGeom>
          <a:noFill/>
        </p:spPr>
        <p:txBody>
          <a:bodyPr wrap="none" lIns="91440" tIns="45720" rIns="91440" bIns="45720">
            <a:spAutoFit/>
          </a:bodyPr>
          <a:lstStyle/>
          <a:p>
            <a:r>
              <a:rPr lang="en-US" sz="5400" b="1" dirty="0">
                <a:ln w="12700">
                  <a:solidFill>
                    <a:schemeClr val="tx2">
                      <a:lumMod val="75000"/>
                    </a:schemeClr>
                  </a:solidFill>
                  <a:prstDash val="solid"/>
                </a:ln>
                <a:effectLst>
                  <a:outerShdw dist="38100" dir="2640000" algn="bl" rotWithShape="0">
                    <a:schemeClr val="tx2">
                      <a:lumMod val="75000"/>
                    </a:schemeClr>
                  </a:outerShdw>
                </a:effectLst>
              </a:rPr>
              <a:t>Scraping hotel features </a:t>
            </a:r>
            <a:endParaRPr lang="en-US" sz="2800" b="1" dirty="0">
              <a:ln w="12700">
                <a:solidFill>
                  <a:schemeClr val="tx2">
                    <a:lumMod val="75000"/>
                  </a:schemeClr>
                </a:solidFill>
                <a:prstDash val="solid"/>
              </a:ln>
              <a:effectLst>
                <a:outerShdw dist="38100" dir="2640000" algn="bl" rotWithShape="0">
                  <a:schemeClr val="tx2">
                    <a:lumMod val="75000"/>
                  </a:schemeClr>
                </a:outerShdw>
              </a:effectLst>
            </a:endParaRPr>
          </a:p>
        </p:txBody>
      </p:sp>
      <p:sp>
        <p:nvSpPr>
          <p:cNvPr id="8" name="TextBox 7">
            <a:extLst>
              <a:ext uri="{FF2B5EF4-FFF2-40B4-BE49-F238E27FC236}">
                <a16:creationId xmlns:a16="http://schemas.microsoft.com/office/drawing/2014/main" id="{3001725F-FFA8-4D23-BBDD-7728837A7675}"/>
              </a:ext>
            </a:extLst>
          </p:cNvPr>
          <p:cNvSpPr txBox="1"/>
          <p:nvPr/>
        </p:nvSpPr>
        <p:spPr>
          <a:xfrm>
            <a:off x="493985" y="1685682"/>
            <a:ext cx="9130782" cy="1785104"/>
          </a:xfrm>
          <a:prstGeom prst="rect">
            <a:avLst/>
          </a:prstGeom>
          <a:noFill/>
        </p:spPr>
        <p:txBody>
          <a:bodyPr wrap="square" rtlCol="1">
            <a:spAutoFit/>
          </a:bodyPr>
          <a:lstStyle/>
          <a:p>
            <a:r>
              <a:rPr lang="en-US" sz="2200" b="1" dirty="0"/>
              <a:t>Scrapping the features:</a:t>
            </a:r>
          </a:p>
          <a:p>
            <a:pPr algn="l"/>
            <a:r>
              <a:rPr lang="en-US" sz="2200" dirty="0"/>
              <a:t>In every hotel the Room features are not the same.</a:t>
            </a:r>
            <a:br>
              <a:rPr lang="en-US" sz="2200" dirty="0"/>
            </a:br>
            <a:r>
              <a:rPr lang="en-US" sz="2200" dirty="0"/>
              <a:t>For example : hotel X has a ‘Allergy-free room’ hotel Y don’t.</a:t>
            </a:r>
            <a:r>
              <a:rPr lang="he-IL" sz="2200" dirty="0"/>
              <a:t> </a:t>
            </a:r>
            <a:endParaRPr lang="en-US" sz="2200" dirty="0"/>
          </a:p>
          <a:p>
            <a:pPr algn="l"/>
            <a:br>
              <a:rPr lang="en-US" sz="2200" b="0" i="0" dirty="0">
                <a:solidFill>
                  <a:srgbClr val="000000"/>
                </a:solidFill>
                <a:effectLst/>
                <a:latin typeface="Trip Sans VF"/>
              </a:rPr>
            </a:br>
            <a:r>
              <a:rPr lang="en-US" sz="2200" b="0" i="0" dirty="0">
                <a:solidFill>
                  <a:srgbClr val="000000"/>
                </a:solidFill>
                <a:effectLst/>
                <a:latin typeface="Trip Sans VF"/>
              </a:rPr>
              <a:t>For every existing feature we </a:t>
            </a:r>
            <a:r>
              <a:rPr lang="en-US" sz="2200" dirty="0">
                <a:solidFill>
                  <a:srgbClr val="000000"/>
                </a:solidFill>
                <a:latin typeface="Trip Sans VF"/>
              </a:rPr>
              <a:t>entered the value ‘1’ otherwise we entered ‘0’.</a:t>
            </a:r>
            <a:endParaRPr lang="en-US" sz="2200" dirty="0"/>
          </a:p>
        </p:txBody>
      </p:sp>
      <p:pic>
        <p:nvPicPr>
          <p:cNvPr id="4098" name="Picture 2" descr="Why Manual Data Cleansing Trumps Over Automated Data Cleansing">
            <a:extLst>
              <a:ext uri="{FF2B5EF4-FFF2-40B4-BE49-F238E27FC236}">
                <a16:creationId xmlns:a16="http://schemas.microsoft.com/office/drawing/2014/main" id="{325E5231-1596-4EAD-A6DC-06C60CAFD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6199" y="4772635"/>
            <a:ext cx="2993685" cy="1871053"/>
          </a:xfrm>
          <a:prstGeom prst="rect">
            <a:avLst/>
          </a:prstGeom>
          <a:noFill/>
          <a:extLst>
            <a:ext uri="{909E8E84-426E-40DD-AFC4-6F175D3DCCD1}">
              <a14:hiddenFill xmlns:a14="http://schemas.microsoft.com/office/drawing/2010/main">
                <a:solidFill>
                  <a:srgbClr val="FFFFFF"/>
                </a:solidFill>
              </a14:hiddenFill>
            </a:ext>
          </a:extLst>
        </p:spPr>
      </p:pic>
      <p:pic>
        <p:nvPicPr>
          <p:cNvPr id="5" name="תמונה 4">
            <a:extLst>
              <a:ext uri="{FF2B5EF4-FFF2-40B4-BE49-F238E27FC236}">
                <a16:creationId xmlns:a16="http://schemas.microsoft.com/office/drawing/2014/main" id="{525D82E7-720E-3254-64F6-6852F14F7819}"/>
              </a:ext>
            </a:extLst>
          </p:cNvPr>
          <p:cNvPicPr>
            <a:picLocks noChangeAspect="1"/>
          </p:cNvPicPr>
          <p:nvPr/>
        </p:nvPicPr>
        <p:blipFill rotWithShape="1">
          <a:blip r:embed="rId3"/>
          <a:srcRect r="2960" b="16055"/>
          <a:stretch/>
        </p:blipFill>
        <p:spPr>
          <a:xfrm>
            <a:off x="473157" y="4164171"/>
            <a:ext cx="4137738" cy="2016293"/>
          </a:xfrm>
          <a:prstGeom prst="rect">
            <a:avLst/>
          </a:prstGeom>
        </p:spPr>
      </p:pic>
      <p:sp>
        <p:nvSpPr>
          <p:cNvPr id="9" name="Title 2">
            <a:extLst>
              <a:ext uri="{FF2B5EF4-FFF2-40B4-BE49-F238E27FC236}">
                <a16:creationId xmlns:a16="http://schemas.microsoft.com/office/drawing/2014/main" id="{CD52CE5E-CE09-AB94-4B1D-94030C374368}"/>
              </a:ext>
            </a:extLst>
          </p:cNvPr>
          <p:cNvSpPr>
            <a:spLocks noGrp="1"/>
          </p:cNvSpPr>
          <p:nvPr>
            <p:ph type="ctrTitle"/>
          </p:nvPr>
        </p:nvSpPr>
        <p:spPr>
          <a:xfrm>
            <a:off x="0" y="3733551"/>
            <a:ext cx="1613337" cy="502994"/>
          </a:xfrm>
        </p:spPr>
        <p:txBody>
          <a:bodyPr vert="horz" lIns="91440" tIns="45720" rIns="91440" bIns="45720" rtlCol="0" anchor="ctr">
            <a:normAutofit fontScale="90000"/>
          </a:bodyPr>
          <a:lstStyle/>
          <a:p>
            <a:r>
              <a:rPr lang="en-US" sz="3600" b="1" dirty="0">
                <a:ln w="12700">
                  <a:solidFill>
                    <a:schemeClr val="tx2">
                      <a:lumMod val="75000"/>
                    </a:schemeClr>
                  </a:solidFill>
                  <a:prstDash val="solid"/>
                </a:ln>
                <a:effectLst>
                  <a:outerShdw dist="38100" dir="2640000" algn="bl" rotWithShape="0">
                    <a:schemeClr val="tx2">
                      <a:lumMod val="75000"/>
                    </a:schemeClr>
                  </a:outerShdw>
                </a:effectLst>
              </a:rPr>
              <a:t>Hotel X :</a:t>
            </a:r>
          </a:p>
        </p:txBody>
      </p:sp>
      <p:grpSp>
        <p:nvGrpSpPr>
          <p:cNvPr id="11" name="קבוצה 10">
            <a:extLst>
              <a:ext uri="{FF2B5EF4-FFF2-40B4-BE49-F238E27FC236}">
                <a16:creationId xmlns:a16="http://schemas.microsoft.com/office/drawing/2014/main" id="{2C6D8B15-3DF3-67C0-7148-30D3BA4B350F}"/>
              </a:ext>
            </a:extLst>
          </p:cNvPr>
          <p:cNvGrpSpPr/>
          <p:nvPr/>
        </p:nvGrpSpPr>
        <p:grpSpPr>
          <a:xfrm>
            <a:off x="4482663" y="3733551"/>
            <a:ext cx="4453536" cy="2446912"/>
            <a:chOff x="4543616" y="4364505"/>
            <a:chExt cx="4453536" cy="2446912"/>
          </a:xfrm>
        </p:grpSpPr>
        <p:pic>
          <p:nvPicPr>
            <p:cNvPr id="7" name="תמונה 6">
              <a:extLst>
                <a:ext uri="{FF2B5EF4-FFF2-40B4-BE49-F238E27FC236}">
                  <a16:creationId xmlns:a16="http://schemas.microsoft.com/office/drawing/2014/main" id="{63039F48-BE3D-1E3B-351B-613727A388AB}"/>
                </a:ext>
              </a:extLst>
            </p:cNvPr>
            <p:cNvPicPr>
              <a:picLocks noChangeAspect="1"/>
            </p:cNvPicPr>
            <p:nvPr/>
          </p:nvPicPr>
          <p:blipFill>
            <a:blip r:embed="rId4"/>
            <a:stretch>
              <a:fillRect/>
            </a:stretch>
          </p:blipFill>
          <p:spPr>
            <a:xfrm>
              <a:off x="4975584" y="4795124"/>
              <a:ext cx="4021568" cy="2016293"/>
            </a:xfrm>
            <a:prstGeom prst="rect">
              <a:avLst/>
            </a:prstGeom>
          </p:spPr>
        </p:pic>
        <p:sp>
          <p:nvSpPr>
            <p:cNvPr id="10" name="Title 2">
              <a:extLst>
                <a:ext uri="{FF2B5EF4-FFF2-40B4-BE49-F238E27FC236}">
                  <a16:creationId xmlns:a16="http://schemas.microsoft.com/office/drawing/2014/main" id="{E4F57571-40A1-F1F0-9187-C57F04FBD00C}"/>
                </a:ext>
              </a:extLst>
            </p:cNvPr>
            <p:cNvSpPr txBox="1">
              <a:spLocks/>
            </p:cNvSpPr>
            <p:nvPr/>
          </p:nvSpPr>
          <p:spPr>
            <a:xfrm>
              <a:off x="4543616" y="4364505"/>
              <a:ext cx="1613337" cy="502994"/>
            </a:xfrm>
            <a:prstGeom prst="rect">
              <a:avLst/>
            </a:prstGeom>
          </p:spPr>
          <p:txBody>
            <a:bodyPr vert="horz" lIns="91440" tIns="45720" rIns="91440" bIns="45720" rtlCol="0" anchor="ctr">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n w="12700">
                    <a:solidFill>
                      <a:schemeClr val="tx2">
                        <a:lumMod val="75000"/>
                      </a:schemeClr>
                    </a:solidFill>
                    <a:prstDash val="solid"/>
                  </a:ln>
                  <a:effectLst>
                    <a:outerShdw dist="38100" dir="2640000" algn="bl" rotWithShape="0">
                      <a:schemeClr val="tx2">
                        <a:lumMod val="75000"/>
                      </a:schemeClr>
                    </a:outerShdw>
                  </a:effectLst>
                </a:rPr>
                <a:t>Hotel Y :</a:t>
              </a:r>
            </a:p>
          </p:txBody>
        </p:sp>
      </p:grpSp>
    </p:spTree>
    <p:extLst>
      <p:ext uri="{BB962C8B-B14F-4D97-AF65-F5344CB8AC3E}">
        <p14:creationId xmlns:p14="http://schemas.microsoft.com/office/powerpoint/2010/main" val="2906929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כותרת 1">
            <a:extLst>
              <a:ext uri="{FF2B5EF4-FFF2-40B4-BE49-F238E27FC236}">
                <a16:creationId xmlns:a16="http://schemas.microsoft.com/office/drawing/2014/main" id="{EF6C6601-9392-2F5D-5A02-42DEBFBE9823}"/>
              </a:ext>
            </a:extLst>
          </p:cNvPr>
          <p:cNvSpPr>
            <a:spLocks noGrp="1"/>
          </p:cNvSpPr>
          <p:nvPr>
            <p:ph type="title"/>
          </p:nvPr>
        </p:nvSpPr>
        <p:spPr>
          <a:xfrm>
            <a:off x="838200" y="3905833"/>
            <a:ext cx="4215063" cy="2398713"/>
          </a:xfrm>
        </p:spPr>
        <p:txBody>
          <a:bodyPr>
            <a:normAutofit/>
          </a:bodyPr>
          <a:lstStyle/>
          <a:p>
            <a:r>
              <a:rPr lang="en-US" dirty="0"/>
              <a:t>Getting numbers</a:t>
            </a:r>
          </a:p>
        </p:txBody>
      </p:sp>
      <p:pic>
        <p:nvPicPr>
          <p:cNvPr id="5" name="תמונה 4" descr="תמונה שמכילה טקסט&#10;&#10;התיאור נוצר באופן אוטומטי">
            <a:extLst>
              <a:ext uri="{FF2B5EF4-FFF2-40B4-BE49-F238E27FC236}">
                <a16:creationId xmlns:a16="http://schemas.microsoft.com/office/drawing/2014/main" id="{B44AE812-CFE1-F92E-66BB-898246D6E6C2}"/>
              </a:ext>
            </a:extLst>
          </p:cNvPr>
          <p:cNvPicPr>
            <a:picLocks noChangeAspect="1"/>
          </p:cNvPicPr>
          <p:nvPr/>
        </p:nvPicPr>
        <p:blipFill>
          <a:blip r:embed="rId2"/>
          <a:stretch>
            <a:fillRect/>
          </a:stretch>
        </p:blipFill>
        <p:spPr>
          <a:xfrm>
            <a:off x="1996966" y="1326991"/>
            <a:ext cx="7723454" cy="1214464"/>
          </a:xfrm>
          <a:prstGeom prst="rect">
            <a:avLst/>
          </a:prstGeom>
        </p:spPr>
      </p:pic>
      <p:sp>
        <p:nvSpPr>
          <p:cNvPr id="3" name="מציין מיקום תוכן 2">
            <a:extLst>
              <a:ext uri="{FF2B5EF4-FFF2-40B4-BE49-F238E27FC236}">
                <a16:creationId xmlns:a16="http://schemas.microsoft.com/office/drawing/2014/main" id="{40E56068-BF74-37A3-3E6C-56B0756D5A3F}"/>
              </a:ext>
            </a:extLst>
          </p:cNvPr>
          <p:cNvSpPr>
            <a:spLocks noGrp="1"/>
          </p:cNvSpPr>
          <p:nvPr>
            <p:ph idx="1"/>
          </p:nvPr>
        </p:nvSpPr>
        <p:spPr>
          <a:xfrm>
            <a:off x="5053263" y="3905833"/>
            <a:ext cx="6843860" cy="2562104"/>
          </a:xfrm>
        </p:spPr>
        <p:txBody>
          <a:bodyPr anchor="ctr">
            <a:normAutofit fontScale="92500" lnSpcReduction="10000"/>
          </a:bodyPr>
          <a:lstStyle/>
          <a:p>
            <a:pPr marL="0" indent="0">
              <a:buNone/>
            </a:pPr>
            <a:r>
              <a:rPr lang="en-US" sz="1800" dirty="0"/>
              <a:t>For the crawling process we needed to get decimal information from String. </a:t>
            </a:r>
            <a:br>
              <a:rPr lang="en-US" sz="1800" dirty="0"/>
            </a:br>
            <a:r>
              <a:rPr lang="en-US" sz="1800" dirty="0"/>
              <a:t>This function uses regular expression to find numeric values in string. </a:t>
            </a:r>
            <a:br>
              <a:rPr lang="en-US" sz="1800" dirty="0"/>
            </a:br>
            <a:endParaRPr lang="en-US" sz="1800" dirty="0"/>
          </a:p>
          <a:p>
            <a:pPr marL="0" indent="0">
              <a:buNone/>
            </a:pPr>
            <a:r>
              <a:rPr lang="en-US" sz="1800" dirty="0"/>
              <a:t>The regular expression looks for: </a:t>
            </a:r>
          </a:p>
          <a:p>
            <a:pPr marL="457200" indent="-457200">
              <a:buFont typeface="+mj-lt"/>
              <a:buAutoNum type="arabicPeriod"/>
            </a:pPr>
            <a:r>
              <a:rPr lang="en-US" sz="1800" dirty="0"/>
              <a:t>Optional leading plus or minus sign indicated by ‘[-+]?’.</a:t>
            </a:r>
          </a:p>
          <a:p>
            <a:pPr marL="457200" indent="-457200">
              <a:buFont typeface="+mj-lt"/>
              <a:buAutoNum type="arabicPeriod"/>
            </a:pPr>
            <a:r>
              <a:rPr lang="en-US" sz="1800" dirty="0"/>
              <a:t>Optionally, any number of digits indicated by ‘\d*’ .</a:t>
            </a:r>
          </a:p>
          <a:p>
            <a:pPr marL="457200" indent="-457200">
              <a:buFont typeface="+mj-lt"/>
              <a:buAutoNum type="arabicPeriod"/>
            </a:pPr>
            <a:r>
              <a:rPr lang="en-US" sz="1800" dirty="0"/>
              <a:t>A literal period indicated by ‘\.’.</a:t>
            </a:r>
          </a:p>
          <a:p>
            <a:pPr marL="457200" indent="-457200">
              <a:buFont typeface="+mj-lt"/>
              <a:buAutoNum type="arabicPeriod"/>
            </a:pPr>
            <a:r>
              <a:rPr lang="en-US" sz="1800" dirty="0"/>
              <a:t> At least one digit indicated by ‘\d+’.</a:t>
            </a:r>
          </a:p>
          <a:p>
            <a:pPr marL="0" indent="0">
              <a:buNone/>
            </a:pPr>
            <a:endParaRPr lang="en-US" sz="1100" dirty="0"/>
          </a:p>
        </p:txBody>
      </p:sp>
      <p:grpSp>
        <p:nvGrpSpPr>
          <p:cNvPr id="8" name="גרפיקה 17" descr="אישה עם זרוע prosthetic">
            <a:extLst>
              <a:ext uri="{FF2B5EF4-FFF2-40B4-BE49-F238E27FC236}">
                <a16:creationId xmlns:a16="http://schemas.microsoft.com/office/drawing/2014/main" id="{B86AE8D7-C530-01AF-8F81-EEC3AABC85A2}"/>
              </a:ext>
            </a:extLst>
          </p:cNvPr>
          <p:cNvGrpSpPr/>
          <p:nvPr/>
        </p:nvGrpSpPr>
        <p:grpSpPr>
          <a:xfrm>
            <a:off x="402695" y="1904281"/>
            <a:ext cx="1613970" cy="1696962"/>
            <a:chOff x="6854605" y="2164397"/>
            <a:chExt cx="1613970" cy="1696962"/>
          </a:xfrm>
        </p:grpSpPr>
        <p:grpSp>
          <p:nvGrpSpPr>
            <p:cNvPr id="9" name="גרפיקה 17" descr="אישה עם זרוע prosthetic">
              <a:extLst>
                <a:ext uri="{FF2B5EF4-FFF2-40B4-BE49-F238E27FC236}">
                  <a16:creationId xmlns:a16="http://schemas.microsoft.com/office/drawing/2014/main" id="{BEC45DB9-274A-20AC-4CC3-8060202377D1}"/>
                </a:ext>
              </a:extLst>
            </p:cNvPr>
            <p:cNvGrpSpPr/>
            <p:nvPr/>
          </p:nvGrpSpPr>
          <p:grpSpPr>
            <a:xfrm>
              <a:off x="6854605" y="2775594"/>
              <a:ext cx="1613970" cy="1085765"/>
              <a:chOff x="6854605" y="2775594"/>
              <a:chExt cx="1613970" cy="1085765"/>
            </a:xfrm>
          </p:grpSpPr>
          <p:sp>
            <p:nvSpPr>
              <p:cNvPr id="36" name="צורה חופשית: צורה 35">
                <a:extLst>
                  <a:ext uri="{FF2B5EF4-FFF2-40B4-BE49-F238E27FC236}">
                    <a16:creationId xmlns:a16="http://schemas.microsoft.com/office/drawing/2014/main" id="{4FB3104B-E2D5-F958-84F4-7E52C9247792}"/>
                  </a:ext>
                </a:extLst>
              </p:cNvPr>
              <p:cNvSpPr/>
              <p:nvPr/>
            </p:nvSpPr>
            <p:spPr>
              <a:xfrm>
                <a:off x="6858694" y="2775594"/>
                <a:ext cx="1598716" cy="1075799"/>
              </a:xfrm>
              <a:custGeom>
                <a:avLst/>
                <a:gdLst>
                  <a:gd name="connsiteX0" fmla="*/ 1481471 w 1598716"/>
                  <a:gd name="connsiteY0" fmla="*/ 394414 h 1075799"/>
                  <a:gd name="connsiteX1" fmla="*/ 1507484 w 1598716"/>
                  <a:gd name="connsiteY1" fmla="*/ 363001 h 1075799"/>
                  <a:gd name="connsiteX2" fmla="*/ 1562643 w 1598716"/>
                  <a:gd name="connsiteY2" fmla="*/ 261884 h 1075799"/>
                  <a:gd name="connsiteX3" fmla="*/ 1593275 w 1598716"/>
                  <a:gd name="connsiteY3" fmla="*/ 218640 h 1075799"/>
                  <a:gd name="connsiteX4" fmla="*/ 1598152 w 1598716"/>
                  <a:gd name="connsiteY4" fmla="*/ 200133 h 1075799"/>
                  <a:gd name="connsiteX5" fmla="*/ 1575759 w 1598716"/>
                  <a:gd name="connsiteY5" fmla="*/ 172120 h 1075799"/>
                  <a:gd name="connsiteX6" fmla="*/ 1543441 w 1598716"/>
                  <a:gd name="connsiteY6" fmla="*/ 132086 h 1075799"/>
                  <a:gd name="connsiteX7" fmla="*/ 1511303 w 1598716"/>
                  <a:gd name="connsiteY7" fmla="*/ 111932 h 1075799"/>
                  <a:gd name="connsiteX8" fmla="*/ 1508922 w 1598716"/>
                  <a:gd name="connsiteY8" fmla="*/ 109360 h 1075799"/>
                  <a:gd name="connsiteX9" fmla="*/ 1544203 w 1598716"/>
                  <a:gd name="connsiteY9" fmla="*/ 35122 h 1075799"/>
                  <a:gd name="connsiteX10" fmla="*/ 1436761 w 1598716"/>
                  <a:gd name="connsiteY10" fmla="*/ 133039 h 1075799"/>
                  <a:gd name="connsiteX11" fmla="*/ 1374696 w 1598716"/>
                  <a:gd name="connsiteY11" fmla="*/ 193237 h 1075799"/>
                  <a:gd name="connsiteX12" fmla="*/ 1360180 w 1598716"/>
                  <a:gd name="connsiteY12" fmla="*/ 355924 h 1075799"/>
                  <a:gd name="connsiteX13" fmla="*/ 1237974 w 1598716"/>
                  <a:gd name="connsiteY13" fmla="*/ 556225 h 1075799"/>
                  <a:gd name="connsiteX14" fmla="*/ 1226687 w 1598716"/>
                  <a:gd name="connsiteY14" fmla="*/ 556197 h 1075799"/>
                  <a:gd name="connsiteX15" fmla="*/ 1149677 w 1598716"/>
                  <a:gd name="connsiteY15" fmla="*/ 424409 h 1075799"/>
                  <a:gd name="connsiteX16" fmla="*/ 842972 w 1598716"/>
                  <a:gd name="connsiteY16" fmla="*/ 178759 h 1075799"/>
                  <a:gd name="connsiteX17" fmla="*/ 749818 w 1598716"/>
                  <a:gd name="connsiteY17" fmla="*/ 165614 h 1075799"/>
                  <a:gd name="connsiteX18" fmla="*/ 740931 w 1598716"/>
                  <a:gd name="connsiteY18" fmla="*/ 100225 h 1075799"/>
                  <a:gd name="connsiteX19" fmla="*/ 738521 w 1598716"/>
                  <a:gd name="connsiteY19" fmla="*/ 79299 h 1075799"/>
                  <a:gd name="connsiteX20" fmla="*/ 733511 w 1598716"/>
                  <a:gd name="connsiteY20" fmla="*/ 70155 h 1075799"/>
                  <a:gd name="connsiteX21" fmla="*/ 692525 w 1598716"/>
                  <a:gd name="connsiteY21" fmla="*/ 36836 h 1075799"/>
                  <a:gd name="connsiteX22" fmla="*/ 565595 w 1598716"/>
                  <a:gd name="connsiteY22" fmla="*/ 1651 h 1075799"/>
                  <a:gd name="connsiteX23" fmla="*/ 515864 w 1598716"/>
                  <a:gd name="connsiteY23" fmla="*/ 8747 h 1075799"/>
                  <a:gd name="connsiteX24" fmla="*/ 511178 w 1598716"/>
                  <a:gd name="connsiteY24" fmla="*/ 13919 h 1075799"/>
                  <a:gd name="connsiteX25" fmla="*/ 463487 w 1598716"/>
                  <a:gd name="connsiteY25" fmla="*/ 162766 h 1075799"/>
                  <a:gd name="connsiteX26" fmla="*/ 202883 w 1598716"/>
                  <a:gd name="connsiteY26" fmla="*/ 260493 h 1075799"/>
                  <a:gd name="connsiteX27" fmla="*/ 52578 w 1598716"/>
                  <a:gd name="connsiteY27" fmla="*/ 470233 h 1075799"/>
                  <a:gd name="connsiteX28" fmla="*/ 45149 w 1598716"/>
                  <a:gd name="connsiteY28" fmla="*/ 533099 h 1075799"/>
                  <a:gd name="connsiteX29" fmla="*/ 19431 w 1598716"/>
                  <a:gd name="connsiteY29" fmla="*/ 745125 h 1075799"/>
                  <a:gd name="connsiteX30" fmla="*/ 0 w 1598716"/>
                  <a:gd name="connsiteY30" fmla="*/ 1041733 h 1075799"/>
                  <a:gd name="connsiteX31" fmla="*/ 205264 w 1598716"/>
                  <a:gd name="connsiteY31" fmla="*/ 1048782 h 1075799"/>
                  <a:gd name="connsiteX32" fmla="*/ 952691 w 1598716"/>
                  <a:gd name="connsiteY32" fmla="*/ 1041733 h 1075799"/>
                  <a:gd name="connsiteX33" fmla="*/ 947080 w 1598716"/>
                  <a:gd name="connsiteY33" fmla="*/ 652018 h 1075799"/>
                  <a:gd name="connsiteX34" fmla="*/ 951957 w 1598716"/>
                  <a:gd name="connsiteY34" fmla="*/ 649780 h 1075799"/>
                  <a:gd name="connsiteX35" fmla="*/ 1096804 w 1598716"/>
                  <a:gd name="connsiteY35" fmla="*/ 803047 h 1075799"/>
                  <a:gd name="connsiteX36" fmla="*/ 1325404 w 1598716"/>
                  <a:gd name="connsiteY36" fmla="*/ 882771 h 1075799"/>
                  <a:gd name="connsiteX37" fmla="*/ 1420759 w 1598716"/>
                  <a:gd name="connsiteY37" fmla="*/ 652894 h 1075799"/>
                  <a:gd name="connsiteX38" fmla="*/ 1481471 w 1598716"/>
                  <a:gd name="connsiteY38" fmla="*/ 394414 h 107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98716" h="1075799">
                    <a:moveTo>
                      <a:pt x="1481471" y="394414"/>
                    </a:moveTo>
                    <a:lnTo>
                      <a:pt x="1507484" y="363001"/>
                    </a:lnTo>
                    <a:cubicBezTo>
                      <a:pt x="1507484" y="363001"/>
                      <a:pt x="1558643" y="294964"/>
                      <a:pt x="1562643" y="261884"/>
                    </a:cubicBezTo>
                    <a:cubicBezTo>
                      <a:pt x="1563900" y="251482"/>
                      <a:pt x="1582722" y="229984"/>
                      <a:pt x="1593275" y="218640"/>
                    </a:cubicBezTo>
                    <a:cubicBezTo>
                      <a:pt x="1597895" y="213678"/>
                      <a:pt x="1599752" y="206724"/>
                      <a:pt x="1598152" y="200133"/>
                    </a:cubicBezTo>
                    <a:cubicBezTo>
                      <a:pt x="1595028" y="187255"/>
                      <a:pt x="1588637" y="169996"/>
                      <a:pt x="1575759" y="172120"/>
                    </a:cubicBezTo>
                    <a:cubicBezTo>
                      <a:pt x="1560300" y="174663"/>
                      <a:pt x="1584208" y="132763"/>
                      <a:pt x="1543441" y="132086"/>
                    </a:cubicBezTo>
                    <a:cubicBezTo>
                      <a:pt x="1543441" y="132086"/>
                      <a:pt x="1550232" y="92786"/>
                      <a:pt x="1511303" y="111932"/>
                    </a:cubicBezTo>
                    <a:cubicBezTo>
                      <a:pt x="1509674" y="112732"/>
                      <a:pt x="1507998" y="110922"/>
                      <a:pt x="1508922" y="109360"/>
                    </a:cubicBezTo>
                    <a:cubicBezTo>
                      <a:pt x="1516666" y="96301"/>
                      <a:pt x="1537411" y="60316"/>
                      <a:pt x="1544203" y="35122"/>
                    </a:cubicBezTo>
                    <a:cubicBezTo>
                      <a:pt x="1550403" y="12119"/>
                      <a:pt x="1519380" y="-2892"/>
                      <a:pt x="1436761" y="133039"/>
                    </a:cubicBezTo>
                    <a:cubicBezTo>
                      <a:pt x="1425769" y="151117"/>
                      <a:pt x="1387745" y="150117"/>
                      <a:pt x="1374696" y="193237"/>
                    </a:cubicBezTo>
                    <a:cubicBezTo>
                      <a:pt x="1360684" y="239567"/>
                      <a:pt x="1363713" y="349304"/>
                      <a:pt x="1360180" y="355924"/>
                    </a:cubicBezTo>
                    <a:cubicBezTo>
                      <a:pt x="1350445" y="374145"/>
                      <a:pt x="1260977" y="517239"/>
                      <a:pt x="1237974" y="556225"/>
                    </a:cubicBezTo>
                    <a:cubicBezTo>
                      <a:pt x="1235431" y="560530"/>
                      <a:pt x="1229201" y="560511"/>
                      <a:pt x="1226687" y="556197"/>
                    </a:cubicBezTo>
                    <a:lnTo>
                      <a:pt x="1149677" y="424409"/>
                    </a:lnTo>
                    <a:cubicBezTo>
                      <a:pt x="1149677" y="424409"/>
                      <a:pt x="1037282" y="234480"/>
                      <a:pt x="842972" y="178759"/>
                    </a:cubicBezTo>
                    <a:cubicBezTo>
                      <a:pt x="842972" y="178759"/>
                      <a:pt x="758200" y="174949"/>
                      <a:pt x="749818" y="165614"/>
                    </a:cubicBezTo>
                    <a:cubicBezTo>
                      <a:pt x="729415" y="142888"/>
                      <a:pt x="740931" y="100225"/>
                      <a:pt x="740931" y="100225"/>
                    </a:cubicBezTo>
                    <a:lnTo>
                      <a:pt x="738521" y="79299"/>
                    </a:lnTo>
                    <a:cubicBezTo>
                      <a:pt x="738111" y="75718"/>
                      <a:pt x="736311" y="72431"/>
                      <a:pt x="733511" y="70155"/>
                    </a:cubicBezTo>
                    <a:lnTo>
                      <a:pt x="692525" y="36836"/>
                    </a:lnTo>
                    <a:cubicBezTo>
                      <a:pt x="656968" y="7928"/>
                      <a:pt x="610962" y="-4826"/>
                      <a:pt x="565595" y="1651"/>
                    </a:cubicBezTo>
                    <a:lnTo>
                      <a:pt x="515864" y="8747"/>
                    </a:lnTo>
                    <a:cubicBezTo>
                      <a:pt x="513255" y="9119"/>
                      <a:pt x="511283" y="11290"/>
                      <a:pt x="511178" y="13919"/>
                    </a:cubicBezTo>
                    <a:cubicBezTo>
                      <a:pt x="510292" y="35370"/>
                      <a:pt x="503282" y="113284"/>
                      <a:pt x="463487" y="162766"/>
                    </a:cubicBezTo>
                    <a:cubicBezTo>
                      <a:pt x="463487" y="162766"/>
                      <a:pt x="315039" y="172263"/>
                      <a:pt x="202883" y="260493"/>
                    </a:cubicBezTo>
                    <a:cubicBezTo>
                      <a:pt x="138332" y="311271"/>
                      <a:pt x="92745" y="395091"/>
                      <a:pt x="52578" y="470233"/>
                    </a:cubicBezTo>
                    <a:lnTo>
                      <a:pt x="45149" y="533099"/>
                    </a:lnTo>
                    <a:cubicBezTo>
                      <a:pt x="45149" y="533099"/>
                      <a:pt x="28175" y="684232"/>
                      <a:pt x="19431" y="745125"/>
                    </a:cubicBezTo>
                    <a:cubicBezTo>
                      <a:pt x="10649" y="806285"/>
                      <a:pt x="0" y="1041733"/>
                      <a:pt x="0" y="1041733"/>
                    </a:cubicBezTo>
                    <a:lnTo>
                      <a:pt x="205264" y="1048782"/>
                    </a:lnTo>
                    <a:cubicBezTo>
                      <a:pt x="205264" y="1048782"/>
                      <a:pt x="526352" y="1114028"/>
                      <a:pt x="952691" y="1041733"/>
                    </a:cubicBezTo>
                    <a:cubicBezTo>
                      <a:pt x="952691" y="1041733"/>
                      <a:pt x="972903" y="857101"/>
                      <a:pt x="947080" y="652018"/>
                    </a:cubicBezTo>
                    <a:cubicBezTo>
                      <a:pt x="946737" y="649275"/>
                      <a:pt x="950119" y="647713"/>
                      <a:pt x="951957" y="649780"/>
                    </a:cubicBezTo>
                    <a:cubicBezTo>
                      <a:pt x="986676" y="688670"/>
                      <a:pt x="1068086" y="779853"/>
                      <a:pt x="1096804" y="803047"/>
                    </a:cubicBezTo>
                    <a:cubicBezTo>
                      <a:pt x="1133951" y="833050"/>
                      <a:pt x="1247585" y="933453"/>
                      <a:pt x="1325404" y="882771"/>
                    </a:cubicBezTo>
                    <a:cubicBezTo>
                      <a:pt x="1385573" y="843585"/>
                      <a:pt x="1403414" y="724179"/>
                      <a:pt x="1420759" y="652894"/>
                    </a:cubicBezTo>
                    <a:cubicBezTo>
                      <a:pt x="1425883" y="631873"/>
                      <a:pt x="1481471" y="394414"/>
                      <a:pt x="1481471" y="394414"/>
                    </a:cubicBezTo>
                    <a:close/>
                  </a:path>
                </a:pathLst>
              </a:custGeom>
              <a:solidFill>
                <a:srgbClr val="FFFFFF"/>
              </a:solidFill>
              <a:ln w="9525" cap="flat">
                <a:noFill/>
                <a:prstDash val="solid"/>
                <a:miter/>
              </a:ln>
            </p:spPr>
            <p:txBody>
              <a:bodyPr rtlCol="0" anchor="ctr"/>
              <a:lstStyle/>
              <a:p>
                <a:endParaRPr lang="en-US"/>
              </a:p>
            </p:txBody>
          </p:sp>
          <p:sp>
            <p:nvSpPr>
              <p:cNvPr id="37" name="צורה חופשית: צורה 36">
                <a:extLst>
                  <a:ext uri="{FF2B5EF4-FFF2-40B4-BE49-F238E27FC236}">
                    <a16:creationId xmlns:a16="http://schemas.microsoft.com/office/drawing/2014/main" id="{66F830DD-C988-F82D-6F56-3FB69EBB0D85}"/>
                  </a:ext>
                </a:extLst>
              </p:cNvPr>
              <p:cNvSpPr/>
              <p:nvPr/>
            </p:nvSpPr>
            <p:spPr>
              <a:xfrm>
                <a:off x="8037995" y="3135316"/>
                <a:ext cx="301207" cy="535466"/>
              </a:xfrm>
              <a:custGeom>
                <a:avLst/>
                <a:gdLst>
                  <a:gd name="connsiteX0" fmla="*/ 301208 w 301207"/>
                  <a:gd name="connsiteY0" fmla="*/ 38560 h 535466"/>
                  <a:gd name="connsiteX1" fmla="*/ 188175 w 301207"/>
                  <a:gd name="connsiteY1" fmla="*/ 2165 h 535466"/>
                  <a:gd name="connsiteX2" fmla="*/ 177831 w 301207"/>
                  <a:gd name="connsiteY2" fmla="*/ 3051 h 535466"/>
                  <a:gd name="connsiteX3" fmla="*/ 208 w 301207"/>
                  <a:gd name="connsiteY3" fmla="*/ 327539 h 535466"/>
                  <a:gd name="connsiteX4" fmla="*/ 1561 w 301207"/>
                  <a:gd name="connsiteY4" fmla="*/ 333388 h 535466"/>
                  <a:gd name="connsiteX5" fmla="*/ 61016 w 301207"/>
                  <a:gd name="connsiteY5" fmla="*/ 407054 h 535466"/>
                  <a:gd name="connsiteX6" fmla="*/ 93630 w 301207"/>
                  <a:gd name="connsiteY6" fmla="*/ 462975 h 535466"/>
                  <a:gd name="connsiteX7" fmla="*/ 61664 w 301207"/>
                  <a:gd name="connsiteY7" fmla="*/ 513372 h 535466"/>
                  <a:gd name="connsiteX8" fmla="*/ 54882 w 301207"/>
                  <a:gd name="connsiteY8" fmla="*/ 518468 h 535466"/>
                  <a:gd name="connsiteX9" fmla="*/ 59054 w 301207"/>
                  <a:gd name="connsiteY9" fmla="*/ 525850 h 535466"/>
                  <a:gd name="connsiteX10" fmla="*/ 177364 w 301207"/>
                  <a:gd name="connsiteY10" fmla="*/ 498456 h 535466"/>
                  <a:gd name="connsiteX11" fmla="*/ 207710 w 301207"/>
                  <a:gd name="connsiteY11" fmla="*/ 430781 h 535466"/>
                  <a:gd name="connsiteX12" fmla="*/ 301208 w 301207"/>
                  <a:gd name="connsiteY12" fmla="*/ 38560 h 53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1207" h="535466">
                    <a:moveTo>
                      <a:pt x="301208" y="38560"/>
                    </a:moveTo>
                    <a:cubicBezTo>
                      <a:pt x="266261" y="33626"/>
                      <a:pt x="217312" y="37827"/>
                      <a:pt x="188175" y="2165"/>
                    </a:cubicBezTo>
                    <a:cubicBezTo>
                      <a:pt x="185479" y="-1035"/>
                      <a:pt x="179935" y="-645"/>
                      <a:pt x="177831" y="3051"/>
                    </a:cubicBezTo>
                    <a:cubicBezTo>
                      <a:pt x="110536" y="119075"/>
                      <a:pt x="47633" y="214192"/>
                      <a:pt x="208" y="327539"/>
                    </a:cubicBezTo>
                    <a:cubicBezTo>
                      <a:pt x="-325" y="329597"/>
                      <a:pt x="180" y="331787"/>
                      <a:pt x="1561" y="333388"/>
                    </a:cubicBezTo>
                    <a:cubicBezTo>
                      <a:pt x="23764" y="359077"/>
                      <a:pt x="43204" y="383175"/>
                      <a:pt x="61016" y="407054"/>
                    </a:cubicBezTo>
                    <a:cubicBezTo>
                      <a:pt x="74056" y="424494"/>
                      <a:pt x="88019" y="442563"/>
                      <a:pt x="93630" y="462975"/>
                    </a:cubicBezTo>
                    <a:cubicBezTo>
                      <a:pt x="100983" y="490960"/>
                      <a:pt x="91877" y="515915"/>
                      <a:pt x="61664" y="513372"/>
                    </a:cubicBezTo>
                    <a:cubicBezTo>
                      <a:pt x="58463" y="513115"/>
                      <a:pt x="55549" y="515306"/>
                      <a:pt x="54882" y="518468"/>
                    </a:cubicBezTo>
                    <a:cubicBezTo>
                      <a:pt x="54225" y="521630"/>
                      <a:pt x="56006" y="524783"/>
                      <a:pt x="59054" y="525850"/>
                    </a:cubicBezTo>
                    <a:cubicBezTo>
                      <a:pt x="99002" y="545728"/>
                      <a:pt x="148294" y="533917"/>
                      <a:pt x="177364" y="498456"/>
                    </a:cubicBezTo>
                    <a:cubicBezTo>
                      <a:pt x="194090" y="478596"/>
                      <a:pt x="200910" y="454308"/>
                      <a:pt x="207710" y="430781"/>
                    </a:cubicBezTo>
                    <a:cubicBezTo>
                      <a:pt x="241181" y="302812"/>
                      <a:pt x="274843" y="182845"/>
                      <a:pt x="301208" y="38560"/>
                    </a:cubicBezTo>
                    <a:close/>
                  </a:path>
                </a:pathLst>
              </a:custGeom>
              <a:solidFill>
                <a:srgbClr val="FFFFFF"/>
              </a:solidFill>
              <a:ln w="9525" cap="flat">
                <a:noFill/>
                <a:prstDash val="solid"/>
                <a:miter/>
              </a:ln>
            </p:spPr>
            <p:txBody>
              <a:bodyPr rtlCol="0" anchor="ctr"/>
              <a:lstStyle/>
              <a:p>
                <a:endParaRPr lang="en-US"/>
              </a:p>
            </p:txBody>
          </p:sp>
          <p:sp>
            <p:nvSpPr>
              <p:cNvPr id="38" name="צורה חופשית: צורה 37">
                <a:extLst>
                  <a:ext uri="{FF2B5EF4-FFF2-40B4-BE49-F238E27FC236}">
                    <a16:creationId xmlns:a16="http://schemas.microsoft.com/office/drawing/2014/main" id="{1B1DBDE4-6EAB-442A-D373-65B050FEE6B1}"/>
                  </a:ext>
                </a:extLst>
              </p:cNvPr>
              <p:cNvSpPr/>
              <p:nvPr/>
            </p:nvSpPr>
            <p:spPr>
              <a:xfrm>
                <a:off x="8005016" y="3324575"/>
                <a:ext cx="84513" cy="135556"/>
              </a:xfrm>
              <a:custGeom>
                <a:avLst/>
                <a:gdLst>
                  <a:gd name="connsiteX0" fmla="*/ 84155 w 84513"/>
                  <a:gd name="connsiteY0" fmla="*/ 18141 h 135556"/>
                  <a:gd name="connsiteX1" fmla="*/ 66067 w 84513"/>
                  <a:gd name="connsiteY1" fmla="*/ 1549 h 135556"/>
                  <a:gd name="connsiteX2" fmla="*/ 2155 w 84513"/>
                  <a:gd name="connsiteY2" fmla="*/ 60061 h 135556"/>
                  <a:gd name="connsiteX3" fmla="*/ 26015 w 84513"/>
                  <a:gd name="connsiteY3" fmla="*/ 135556 h 135556"/>
                  <a:gd name="connsiteX4" fmla="*/ 31130 w 84513"/>
                  <a:gd name="connsiteY4" fmla="*/ 131394 h 135556"/>
                  <a:gd name="connsiteX5" fmla="*/ 73878 w 84513"/>
                  <a:gd name="connsiteY5" fmla="*/ 43135 h 135556"/>
                  <a:gd name="connsiteX6" fmla="*/ 84155 w 84513"/>
                  <a:gd name="connsiteY6" fmla="*/ 18141 h 13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13" h="135556">
                    <a:moveTo>
                      <a:pt x="84155" y="18141"/>
                    </a:moveTo>
                    <a:cubicBezTo>
                      <a:pt x="79603" y="12141"/>
                      <a:pt x="76278" y="-5242"/>
                      <a:pt x="66067" y="1549"/>
                    </a:cubicBezTo>
                    <a:cubicBezTo>
                      <a:pt x="42798" y="17818"/>
                      <a:pt x="10861" y="30086"/>
                      <a:pt x="2155" y="60061"/>
                    </a:cubicBezTo>
                    <a:cubicBezTo>
                      <a:pt x="-4427" y="75501"/>
                      <a:pt x="4222" y="127441"/>
                      <a:pt x="26015" y="135556"/>
                    </a:cubicBezTo>
                    <a:cubicBezTo>
                      <a:pt x="28358" y="135213"/>
                      <a:pt x="30320" y="133613"/>
                      <a:pt x="31130" y="131394"/>
                    </a:cubicBezTo>
                    <a:cubicBezTo>
                      <a:pt x="42293" y="100685"/>
                      <a:pt x="58352" y="71434"/>
                      <a:pt x="73878" y="43135"/>
                    </a:cubicBezTo>
                    <a:cubicBezTo>
                      <a:pt x="76774" y="35001"/>
                      <a:pt x="86489" y="26981"/>
                      <a:pt x="84155" y="18141"/>
                    </a:cubicBezTo>
                    <a:close/>
                  </a:path>
                </a:pathLst>
              </a:custGeom>
              <a:solidFill>
                <a:srgbClr val="FFFFFF"/>
              </a:solidFill>
              <a:ln w="9525" cap="flat">
                <a:noFill/>
                <a:prstDash val="solid"/>
                <a:miter/>
              </a:ln>
            </p:spPr>
            <p:txBody>
              <a:bodyPr rtlCol="0" anchor="ctr"/>
              <a:lstStyle/>
              <a:p>
                <a:endParaRPr lang="en-US"/>
              </a:p>
            </p:txBody>
          </p:sp>
          <p:sp>
            <p:nvSpPr>
              <p:cNvPr id="39" name="צורה חופשית: צורה 38">
                <a:extLst>
                  <a:ext uri="{FF2B5EF4-FFF2-40B4-BE49-F238E27FC236}">
                    <a16:creationId xmlns:a16="http://schemas.microsoft.com/office/drawing/2014/main" id="{596A2D1B-EB2C-F6A4-FBAF-F32BCEA1563E}"/>
                  </a:ext>
                </a:extLst>
              </p:cNvPr>
              <p:cNvSpPr/>
              <p:nvPr/>
            </p:nvSpPr>
            <p:spPr>
              <a:xfrm>
                <a:off x="7883127" y="3266831"/>
                <a:ext cx="251153" cy="383787"/>
              </a:xfrm>
              <a:custGeom>
                <a:avLst/>
                <a:gdLst>
                  <a:gd name="connsiteX0" fmla="*/ 250269 w 251153"/>
                  <a:gd name="connsiteY0" fmla="*/ 339204 h 383787"/>
                  <a:gd name="connsiteX1" fmla="*/ 175031 w 251153"/>
                  <a:gd name="connsiteY1" fmla="*/ 223876 h 383787"/>
                  <a:gd name="connsiteX2" fmla="*/ 122549 w 251153"/>
                  <a:gd name="connsiteY2" fmla="*/ 125025 h 383787"/>
                  <a:gd name="connsiteX3" fmla="*/ 190681 w 251153"/>
                  <a:gd name="connsiteY3" fmla="*/ 58245 h 383787"/>
                  <a:gd name="connsiteX4" fmla="*/ 195377 w 251153"/>
                  <a:gd name="connsiteY4" fmla="*/ 48730 h 383787"/>
                  <a:gd name="connsiteX5" fmla="*/ 168754 w 251153"/>
                  <a:gd name="connsiteY5" fmla="*/ 2962 h 383787"/>
                  <a:gd name="connsiteX6" fmla="*/ 164668 w 251153"/>
                  <a:gd name="connsiteY6" fmla="*/ 0 h 383787"/>
                  <a:gd name="connsiteX7" fmla="*/ 0 w 251153"/>
                  <a:gd name="connsiteY7" fmla="*/ 230438 h 383787"/>
                  <a:gd name="connsiteX8" fmla="*/ 185633 w 251153"/>
                  <a:gd name="connsiteY8" fmla="*/ 383257 h 383787"/>
                  <a:gd name="connsiteX9" fmla="*/ 194453 w 251153"/>
                  <a:gd name="connsiteY9" fmla="*/ 379019 h 383787"/>
                  <a:gd name="connsiteX10" fmla="*/ 207502 w 251153"/>
                  <a:gd name="connsiteY10" fmla="*/ 379867 h 383787"/>
                  <a:gd name="connsiteX11" fmla="*/ 250269 w 251153"/>
                  <a:gd name="connsiteY11" fmla="*/ 339204 h 38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53" h="383787">
                    <a:moveTo>
                      <a:pt x="250269" y="339204"/>
                    </a:moveTo>
                    <a:cubicBezTo>
                      <a:pt x="239620" y="294389"/>
                      <a:pt x="201901" y="259966"/>
                      <a:pt x="175031" y="223876"/>
                    </a:cubicBezTo>
                    <a:cubicBezTo>
                      <a:pt x="151743" y="195605"/>
                      <a:pt x="115938" y="160677"/>
                      <a:pt x="122549" y="125025"/>
                    </a:cubicBezTo>
                    <a:cubicBezTo>
                      <a:pt x="124377" y="94964"/>
                      <a:pt x="159582" y="63751"/>
                      <a:pt x="190681" y="58245"/>
                    </a:cubicBezTo>
                    <a:cubicBezTo>
                      <a:pt x="195034" y="57769"/>
                      <a:pt x="197644" y="52473"/>
                      <a:pt x="195377" y="48730"/>
                    </a:cubicBezTo>
                    <a:cubicBezTo>
                      <a:pt x="187023" y="33899"/>
                      <a:pt x="178070" y="18498"/>
                      <a:pt x="168754" y="2962"/>
                    </a:cubicBezTo>
                    <a:cubicBezTo>
                      <a:pt x="167850" y="1457"/>
                      <a:pt x="166373" y="391"/>
                      <a:pt x="164668" y="0"/>
                    </a:cubicBezTo>
                    <a:cubicBezTo>
                      <a:pt x="77038" y="34119"/>
                      <a:pt x="1591" y="146018"/>
                      <a:pt x="0" y="230438"/>
                    </a:cubicBezTo>
                    <a:cubicBezTo>
                      <a:pt x="52435" y="288522"/>
                      <a:pt x="114500" y="354587"/>
                      <a:pt x="185633" y="383257"/>
                    </a:cubicBezTo>
                    <a:cubicBezTo>
                      <a:pt x="189090" y="384839"/>
                      <a:pt x="193510" y="382724"/>
                      <a:pt x="194453" y="379019"/>
                    </a:cubicBezTo>
                    <a:cubicBezTo>
                      <a:pt x="196491" y="378228"/>
                      <a:pt x="203349" y="379247"/>
                      <a:pt x="207502" y="379867"/>
                    </a:cubicBezTo>
                    <a:cubicBezTo>
                      <a:pt x="240725" y="387839"/>
                      <a:pt x="255003" y="367817"/>
                      <a:pt x="250269" y="339204"/>
                    </a:cubicBezTo>
                    <a:close/>
                  </a:path>
                </a:pathLst>
              </a:custGeom>
              <a:solidFill>
                <a:srgbClr val="FFFFFF"/>
              </a:solidFill>
              <a:ln w="9525" cap="flat">
                <a:noFill/>
                <a:prstDash val="solid"/>
                <a:miter/>
              </a:ln>
            </p:spPr>
            <p:txBody>
              <a:bodyPr rtlCol="0" anchor="ctr"/>
              <a:lstStyle/>
              <a:p>
                <a:endParaRPr lang="en-US"/>
              </a:p>
            </p:txBody>
          </p:sp>
          <p:sp>
            <p:nvSpPr>
              <p:cNvPr id="40" name="צורה חופשית: צורה 39">
                <a:extLst>
                  <a:ext uri="{FF2B5EF4-FFF2-40B4-BE49-F238E27FC236}">
                    <a16:creationId xmlns:a16="http://schemas.microsoft.com/office/drawing/2014/main" id="{81B81779-B56A-4DCA-C2A6-9F2EB53A3135}"/>
                  </a:ext>
                </a:extLst>
              </p:cNvPr>
              <p:cNvSpPr/>
              <p:nvPr/>
            </p:nvSpPr>
            <p:spPr>
              <a:xfrm>
                <a:off x="8220606" y="2794886"/>
                <a:ext cx="240432" cy="378469"/>
              </a:xfrm>
              <a:custGeom>
                <a:avLst/>
                <a:gdLst>
                  <a:gd name="connsiteX0" fmla="*/ 239517 w 240432"/>
                  <a:gd name="connsiteY0" fmla="*/ 173869 h 378469"/>
                  <a:gd name="connsiteX1" fmla="*/ 214390 w 240432"/>
                  <a:gd name="connsiteY1" fmla="*/ 153143 h 378469"/>
                  <a:gd name="connsiteX2" fmla="*/ 209875 w 240432"/>
                  <a:gd name="connsiteY2" fmla="*/ 148990 h 378469"/>
                  <a:gd name="connsiteX3" fmla="*/ 200198 w 240432"/>
                  <a:gd name="connsiteY3" fmla="*/ 117567 h 378469"/>
                  <a:gd name="connsiteX4" fmla="*/ 188101 w 240432"/>
                  <a:gd name="connsiteY4" fmla="*/ 112890 h 378469"/>
                  <a:gd name="connsiteX5" fmla="*/ 184291 w 240432"/>
                  <a:gd name="connsiteY5" fmla="*/ 109080 h 378469"/>
                  <a:gd name="connsiteX6" fmla="*/ 149039 w 240432"/>
                  <a:gd name="connsiteY6" fmla="*/ 92650 h 378469"/>
                  <a:gd name="connsiteX7" fmla="*/ 178529 w 240432"/>
                  <a:gd name="connsiteY7" fmla="*/ 0 h 378469"/>
                  <a:gd name="connsiteX8" fmla="*/ 113644 w 240432"/>
                  <a:gd name="connsiteY8" fmla="*/ 61103 h 378469"/>
                  <a:gd name="connsiteX9" fmla="*/ 94013 w 240432"/>
                  <a:gd name="connsiteY9" fmla="*/ 86763 h 378469"/>
                  <a:gd name="connsiteX10" fmla="*/ 68782 w 240432"/>
                  <a:gd name="connsiteY10" fmla="*/ 125006 h 378469"/>
                  <a:gd name="connsiteX11" fmla="*/ 30748 w 240432"/>
                  <a:gd name="connsiteY11" fmla="*/ 152876 h 378469"/>
                  <a:gd name="connsiteX12" fmla="*/ 7945 w 240432"/>
                  <a:gd name="connsiteY12" fmla="*/ 268538 h 378469"/>
                  <a:gd name="connsiteX13" fmla="*/ 964 w 240432"/>
                  <a:gd name="connsiteY13" fmla="*/ 333375 h 378469"/>
                  <a:gd name="connsiteX14" fmla="*/ 2202 w 240432"/>
                  <a:gd name="connsiteY14" fmla="*/ 341595 h 378469"/>
                  <a:gd name="connsiteX15" fmla="*/ 73706 w 240432"/>
                  <a:gd name="connsiteY15" fmla="*/ 377790 h 378469"/>
                  <a:gd name="connsiteX16" fmla="*/ 126036 w 240432"/>
                  <a:gd name="connsiteY16" fmla="*/ 369113 h 378469"/>
                  <a:gd name="connsiteX17" fmla="*/ 148334 w 240432"/>
                  <a:gd name="connsiteY17" fmla="*/ 343614 h 378469"/>
                  <a:gd name="connsiteX18" fmla="*/ 201693 w 240432"/>
                  <a:gd name="connsiteY18" fmla="*/ 246440 h 378469"/>
                  <a:gd name="connsiteX19" fmla="*/ 228240 w 240432"/>
                  <a:gd name="connsiteY19" fmla="*/ 202378 h 378469"/>
                  <a:gd name="connsiteX20" fmla="*/ 239517 w 240432"/>
                  <a:gd name="connsiteY20" fmla="*/ 173869 h 37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0432" h="378469">
                    <a:moveTo>
                      <a:pt x="239517" y="173869"/>
                    </a:moveTo>
                    <a:cubicBezTo>
                      <a:pt x="234393" y="156124"/>
                      <a:pt x="223725" y="151219"/>
                      <a:pt x="214390" y="153143"/>
                    </a:cubicBezTo>
                    <a:cubicBezTo>
                      <a:pt x="211819" y="153667"/>
                      <a:pt x="209456" y="151581"/>
                      <a:pt x="209875" y="148990"/>
                    </a:cubicBezTo>
                    <a:cubicBezTo>
                      <a:pt x="211790" y="137274"/>
                      <a:pt x="209971" y="125349"/>
                      <a:pt x="200198" y="117567"/>
                    </a:cubicBezTo>
                    <a:cubicBezTo>
                      <a:pt x="196798" y="115367"/>
                      <a:pt x="192749" y="112385"/>
                      <a:pt x="188101" y="112890"/>
                    </a:cubicBezTo>
                    <a:cubicBezTo>
                      <a:pt x="185863" y="113138"/>
                      <a:pt x="183986" y="111309"/>
                      <a:pt x="184291" y="109080"/>
                    </a:cubicBezTo>
                    <a:cubicBezTo>
                      <a:pt x="187206" y="87982"/>
                      <a:pt x="163660" y="83706"/>
                      <a:pt x="149039" y="92650"/>
                    </a:cubicBezTo>
                    <a:cubicBezTo>
                      <a:pt x="159364" y="75914"/>
                      <a:pt x="201903" y="5039"/>
                      <a:pt x="178529" y="0"/>
                    </a:cubicBezTo>
                    <a:cubicBezTo>
                      <a:pt x="149954" y="2353"/>
                      <a:pt x="127351" y="38148"/>
                      <a:pt x="113644" y="61103"/>
                    </a:cubicBezTo>
                    <a:cubicBezTo>
                      <a:pt x="105224" y="67275"/>
                      <a:pt x="101071" y="78819"/>
                      <a:pt x="94013" y="86763"/>
                    </a:cubicBezTo>
                    <a:cubicBezTo>
                      <a:pt x="84784" y="99498"/>
                      <a:pt x="77373" y="107242"/>
                      <a:pt x="68782" y="125006"/>
                    </a:cubicBezTo>
                    <a:cubicBezTo>
                      <a:pt x="53589" y="131778"/>
                      <a:pt x="40673" y="136588"/>
                      <a:pt x="30748" y="152876"/>
                    </a:cubicBezTo>
                    <a:cubicBezTo>
                      <a:pt x="10003" y="166430"/>
                      <a:pt x="11565" y="242030"/>
                      <a:pt x="7945" y="268538"/>
                    </a:cubicBezTo>
                    <a:cubicBezTo>
                      <a:pt x="6250" y="289874"/>
                      <a:pt x="5736" y="312429"/>
                      <a:pt x="964" y="333375"/>
                    </a:cubicBezTo>
                    <a:cubicBezTo>
                      <a:pt x="-694" y="336052"/>
                      <a:pt x="-170" y="339528"/>
                      <a:pt x="2202" y="341595"/>
                    </a:cubicBezTo>
                    <a:cubicBezTo>
                      <a:pt x="13098" y="352482"/>
                      <a:pt x="55418" y="375504"/>
                      <a:pt x="73706" y="377790"/>
                    </a:cubicBezTo>
                    <a:cubicBezTo>
                      <a:pt x="92613" y="380152"/>
                      <a:pt x="124008" y="376142"/>
                      <a:pt x="126036" y="369113"/>
                    </a:cubicBezTo>
                    <a:cubicBezTo>
                      <a:pt x="128589" y="359550"/>
                      <a:pt x="141696" y="351853"/>
                      <a:pt x="148334" y="343614"/>
                    </a:cubicBezTo>
                    <a:cubicBezTo>
                      <a:pt x="169709" y="319545"/>
                      <a:pt x="186673" y="288655"/>
                      <a:pt x="201693" y="246440"/>
                    </a:cubicBezTo>
                    <a:cubicBezTo>
                      <a:pt x="202408" y="239049"/>
                      <a:pt x="225792" y="202025"/>
                      <a:pt x="228240" y="202378"/>
                    </a:cubicBezTo>
                    <a:cubicBezTo>
                      <a:pt x="239489" y="199120"/>
                      <a:pt x="242098" y="183718"/>
                      <a:pt x="239517" y="173869"/>
                    </a:cubicBezTo>
                    <a:close/>
                  </a:path>
                </a:pathLst>
              </a:custGeom>
              <a:solidFill>
                <a:srgbClr val="FFFFFF"/>
              </a:solidFill>
              <a:ln w="9525" cap="flat">
                <a:noFill/>
                <a:prstDash val="solid"/>
                <a:miter/>
              </a:ln>
            </p:spPr>
            <p:txBody>
              <a:bodyPr rtlCol="0" anchor="ctr"/>
              <a:lstStyle/>
              <a:p>
                <a:endParaRPr lang="en-US"/>
              </a:p>
            </p:txBody>
          </p:sp>
          <p:sp>
            <p:nvSpPr>
              <p:cNvPr id="41" name="צורה חופשית: צורה 40">
                <a:extLst>
                  <a:ext uri="{FF2B5EF4-FFF2-40B4-BE49-F238E27FC236}">
                    <a16:creationId xmlns:a16="http://schemas.microsoft.com/office/drawing/2014/main" id="{AA0D9A06-2A6E-3BDB-82DF-5468A75B74F0}"/>
                  </a:ext>
                </a:extLst>
              </p:cNvPr>
              <p:cNvSpPr/>
              <p:nvPr/>
            </p:nvSpPr>
            <p:spPr>
              <a:xfrm>
                <a:off x="7242266" y="2939113"/>
                <a:ext cx="497087" cy="227663"/>
              </a:xfrm>
              <a:custGeom>
                <a:avLst/>
                <a:gdLst>
                  <a:gd name="connsiteX0" fmla="*/ 70590 w 497087"/>
                  <a:gd name="connsiteY0" fmla="*/ 0 h 227663"/>
                  <a:gd name="connsiteX1" fmla="*/ 83163 w 497087"/>
                  <a:gd name="connsiteY1" fmla="*/ 7620 h 227663"/>
                  <a:gd name="connsiteX2" fmla="*/ 136122 w 497087"/>
                  <a:gd name="connsiteY2" fmla="*/ 68199 h 227663"/>
                  <a:gd name="connsiteX3" fmla="*/ 208893 w 497087"/>
                  <a:gd name="connsiteY3" fmla="*/ 118110 h 227663"/>
                  <a:gd name="connsiteX4" fmla="*/ 323574 w 497087"/>
                  <a:gd name="connsiteY4" fmla="*/ 123444 h 227663"/>
                  <a:gd name="connsiteX5" fmla="*/ 386820 w 497087"/>
                  <a:gd name="connsiteY5" fmla="*/ 57531 h 227663"/>
                  <a:gd name="connsiteX6" fmla="*/ 388344 w 497087"/>
                  <a:gd name="connsiteY6" fmla="*/ 11049 h 227663"/>
                  <a:gd name="connsiteX7" fmla="*/ 444351 w 497087"/>
                  <a:gd name="connsiteY7" fmla="*/ 12192 h 227663"/>
                  <a:gd name="connsiteX8" fmla="*/ 484737 w 497087"/>
                  <a:gd name="connsiteY8" fmla="*/ 177546 h 227663"/>
                  <a:gd name="connsiteX9" fmla="*/ 341862 w 497087"/>
                  <a:gd name="connsiteY9" fmla="*/ 208026 h 227663"/>
                  <a:gd name="connsiteX10" fmla="*/ 285474 w 497087"/>
                  <a:gd name="connsiteY10" fmla="*/ 164211 h 227663"/>
                  <a:gd name="connsiteX11" fmla="*/ 207750 w 497087"/>
                  <a:gd name="connsiteY11" fmla="*/ 215265 h 227663"/>
                  <a:gd name="connsiteX12" fmla="*/ 48492 w 497087"/>
                  <a:gd name="connsiteY12" fmla="*/ 200025 h 227663"/>
                  <a:gd name="connsiteX13" fmla="*/ 6963 w 497087"/>
                  <a:gd name="connsiteY13" fmla="*/ 13716 h 227663"/>
                  <a:gd name="connsiteX14" fmla="*/ 70590 w 497087"/>
                  <a:gd name="connsiteY14" fmla="*/ 0 h 22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7087" h="227663">
                    <a:moveTo>
                      <a:pt x="70590" y="0"/>
                    </a:moveTo>
                    <a:cubicBezTo>
                      <a:pt x="80496" y="0"/>
                      <a:pt x="80496" y="2286"/>
                      <a:pt x="83163" y="7620"/>
                    </a:cubicBezTo>
                    <a:cubicBezTo>
                      <a:pt x="85830" y="12954"/>
                      <a:pt x="123930" y="59817"/>
                      <a:pt x="136122" y="68199"/>
                    </a:cubicBezTo>
                    <a:cubicBezTo>
                      <a:pt x="148314" y="76581"/>
                      <a:pt x="175365" y="105537"/>
                      <a:pt x="208893" y="118110"/>
                    </a:cubicBezTo>
                    <a:cubicBezTo>
                      <a:pt x="241164" y="130216"/>
                      <a:pt x="286617" y="144780"/>
                      <a:pt x="323574" y="123444"/>
                    </a:cubicBezTo>
                    <a:cubicBezTo>
                      <a:pt x="360531" y="102108"/>
                      <a:pt x="378819" y="84201"/>
                      <a:pt x="386820" y="57531"/>
                    </a:cubicBezTo>
                    <a:cubicBezTo>
                      <a:pt x="394926" y="30518"/>
                      <a:pt x="386439" y="14859"/>
                      <a:pt x="388344" y="11049"/>
                    </a:cubicBezTo>
                    <a:cubicBezTo>
                      <a:pt x="390249" y="7239"/>
                      <a:pt x="429873" y="4953"/>
                      <a:pt x="444351" y="12192"/>
                    </a:cubicBezTo>
                    <a:cubicBezTo>
                      <a:pt x="458829" y="19431"/>
                      <a:pt x="523856" y="113538"/>
                      <a:pt x="484737" y="177546"/>
                    </a:cubicBezTo>
                    <a:cubicBezTo>
                      <a:pt x="447018" y="239268"/>
                      <a:pt x="360531" y="217170"/>
                      <a:pt x="341862" y="208026"/>
                    </a:cubicBezTo>
                    <a:cubicBezTo>
                      <a:pt x="323193" y="198882"/>
                      <a:pt x="300714" y="163068"/>
                      <a:pt x="285474" y="164211"/>
                    </a:cubicBezTo>
                    <a:cubicBezTo>
                      <a:pt x="270234" y="165354"/>
                      <a:pt x="240516" y="205359"/>
                      <a:pt x="207750" y="215265"/>
                    </a:cubicBezTo>
                    <a:cubicBezTo>
                      <a:pt x="174984" y="225171"/>
                      <a:pt x="79353" y="243459"/>
                      <a:pt x="48492" y="200025"/>
                    </a:cubicBezTo>
                    <a:cubicBezTo>
                      <a:pt x="-13144" y="113281"/>
                      <a:pt x="-1800" y="19431"/>
                      <a:pt x="6963" y="13716"/>
                    </a:cubicBezTo>
                    <a:cubicBezTo>
                      <a:pt x="15726" y="8001"/>
                      <a:pt x="65637" y="0"/>
                      <a:pt x="70590" y="0"/>
                    </a:cubicBezTo>
                    <a:close/>
                  </a:path>
                </a:pathLst>
              </a:custGeom>
              <a:solidFill>
                <a:srgbClr val="FFFFFF"/>
              </a:solidFill>
              <a:ln w="9525" cap="flat">
                <a:noFill/>
                <a:prstDash val="solid"/>
                <a:miter/>
              </a:ln>
            </p:spPr>
            <p:txBody>
              <a:bodyPr rtlCol="0" anchor="ctr"/>
              <a:lstStyle/>
              <a:p>
                <a:endParaRPr lang="en-US"/>
              </a:p>
            </p:txBody>
          </p:sp>
          <p:grpSp>
            <p:nvGrpSpPr>
              <p:cNvPr id="42" name="גרפיקה 17" descr="אישה עם זרוע prosthetic">
                <a:extLst>
                  <a:ext uri="{FF2B5EF4-FFF2-40B4-BE49-F238E27FC236}">
                    <a16:creationId xmlns:a16="http://schemas.microsoft.com/office/drawing/2014/main" id="{F365FF0F-E205-4B89-00FA-79023A137032}"/>
                  </a:ext>
                </a:extLst>
              </p:cNvPr>
              <p:cNvGrpSpPr/>
              <p:nvPr/>
            </p:nvGrpSpPr>
            <p:grpSpPr>
              <a:xfrm>
                <a:off x="6854605" y="2789750"/>
                <a:ext cx="1613970" cy="1071609"/>
                <a:chOff x="6854605" y="2789750"/>
                <a:chExt cx="1613970" cy="1071609"/>
              </a:xfrm>
            </p:grpSpPr>
            <p:sp>
              <p:nvSpPr>
                <p:cNvPr id="43" name="צורה חופשית: צורה 42">
                  <a:extLst>
                    <a:ext uri="{FF2B5EF4-FFF2-40B4-BE49-F238E27FC236}">
                      <a16:creationId xmlns:a16="http://schemas.microsoft.com/office/drawing/2014/main" id="{B321FE05-3E1E-1D78-1644-258E57B31692}"/>
                    </a:ext>
                  </a:extLst>
                </p:cNvPr>
                <p:cNvSpPr/>
                <p:nvPr/>
              </p:nvSpPr>
              <p:spPr>
                <a:xfrm>
                  <a:off x="8044641" y="3570435"/>
                  <a:ext cx="42077" cy="39528"/>
                </a:xfrm>
                <a:custGeom>
                  <a:avLst/>
                  <a:gdLst>
                    <a:gd name="connsiteX0" fmla="*/ 40702 w 42077"/>
                    <a:gd name="connsiteY0" fmla="*/ 32913 h 39528"/>
                    <a:gd name="connsiteX1" fmla="*/ 1868 w 42077"/>
                    <a:gd name="connsiteY1" fmla="*/ 7367 h 39528"/>
                    <a:gd name="connsiteX2" fmla="*/ 982 w 42077"/>
                    <a:gd name="connsiteY2" fmla="*/ 14454 h 39528"/>
                    <a:gd name="connsiteX3" fmla="*/ 20042 w 42077"/>
                    <a:gd name="connsiteY3" fmla="*/ 36781 h 39528"/>
                    <a:gd name="connsiteX4" fmla="*/ 40702 w 42077"/>
                    <a:gd name="connsiteY4" fmla="*/ 32913 h 3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7" h="39528">
                      <a:moveTo>
                        <a:pt x="40702" y="32913"/>
                      </a:moveTo>
                      <a:cubicBezTo>
                        <a:pt x="50493" y="18045"/>
                        <a:pt x="4926" y="-14569"/>
                        <a:pt x="1868" y="7367"/>
                      </a:cubicBezTo>
                      <a:cubicBezTo>
                        <a:pt x="20" y="8996"/>
                        <a:pt x="-780" y="11625"/>
                        <a:pt x="982" y="14454"/>
                      </a:cubicBezTo>
                      <a:cubicBezTo>
                        <a:pt x="5907" y="22350"/>
                        <a:pt x="12069" y="31637"/>
                        <a:pt x="20042" y="36781"/>
                      </a:cubicBezTo>
                      <a:cubicBezTo>
                        <a:pt x="26690" y="41067"/>
                        <a:pt x="36682" y="40743"/>
                        <a:pt x="40702" y="32913"/>
                      </a:cubicBezTo>
                      <a:close/>
                    </a:path>
                  </a:pathLst>
                </a:custGeom>
                <a:solidFill>
                  <a:srgbClr val="000000"/>
                </a:solidFill>
                <a:ln w="9525" cap="flat">
                  <a:noFill/>
                  <a:prstDash val="solid"/>
                  <a:miter/>
                </a:ln>
              </p:spPr>
              <p:txBody>
                <a:bodyPr rtlCol="0" anchor="ctr"/>
                <a:lstStyle/>
                <a:p>
                  <a:endParaRPr lang="en-US"/>
                </a:p>
              </p:txBody>
            </p:sp>
            <p:sp>
              <p:nvSpPr>
                <p:cNvPr id="44" name="צורה חופשית: צורה 43">
                  <a:extLst>
                    <a:ext uri="{FF2B5EF4-FFF2-40B4-BE49-F238E27FC236}">
                      <a16:creationId xmlns:a16="http://schemas.microsoft.com/office/drawing/2014/main" id="{82DC5DD5-FE5C-3050-C2BA-E98B46D01B22}"/>
                    </a:ext>
                  </a:extLst>
                </p:cNvPr>
                <p:cNvSpPr/>
                <p:nvPr/>
              </p:nvSpPr>
              <p:spPr>
                <a:xfrm>
                  <a:off x="6854605" y="2789750"/>
                  <a:ext cx="1613970" cy="1071609"/>
                </a:xfrm>
                <a:custGeom>
                  <a:avLst/>
                  <a:gdLst>
                    <a:gd name="connsiteX0" fmla="*/ 1613643 w 1613970"/>
                    <a:gd name="connsiteY0" fmla="*/ 183215 h 1071609"/>
                    <a:gd name="connsiteX1" fmla="*/ 1582258 w 1613970"/>
                    <a:gd name="connsiteY1" fmla="*/ 152145 h 1071609"/>
                    <a:gd name="connsiteX2" fmla="*/ 1555769 w 1613970"/>
                    <a:gd name="connsiteY2" fmla="*/ 110492 h 1071609"/>
                    <a:gd name="connsiteX3" fmla="*/ 1525737 w 1613970"/>
                    <a:gd name="connsiteY3" fmla="*/ 89270 h 1071609"/>
                    <a:gd name="connsiteX4" fmla="*/ 1542053 w 1613970"/>
                    <a:gd name="connsiteY4" fmla="*/ 57600 h 1071609"/>
                    <a:gd name="connsiteX5" fmla="*/ 1554579 w 1613970"/>
                    <a:gd name="connsiteY5" fmla="*/ 9679 h 1071609"/>
                    <a:gd name="connsiteX6" fmla="*/ 1517279 w 1613970"/>
                    <a:gd name="connsiteY6" fmla="*/ 9994 h 1071609"/>
                    <a:gd name="connsiteX7" fmla="*/ 1475616 w 1613970"/>
                    <a:gd name="connsiteY7" fmla="*/ 58752 h 1071609"/>
                    <a:gd name="connsiteX8" fmla="*/ 1475007 w 1613970"/>
                    <a:gd name="connsiteY8" fmla="*/ 59648 h 1071609"/>
                    <a:gd name="connsiteX9" fmla="*/ 1429249 w 1613970"/>
                    <a:gd name="connsiteY9" fmla="*/ 120350 h 1071609"/>
                    <a:gd name="connsiteX10" fmla="*/ 1369946 w 1613970"/>
                    <a:gd name="connsiteY10" fmla="*/ 195979 h 1071609"/>
                    <a:gd name="connsiteX11" fmla="*/ 1360126 w 1613970"/>
                    <a:gd name="connsiteY11" fmla="*/ 334891 h 1071609"/>
                    <a:gd name="connsiteX12" fmla="*/ 1236672 w 1613970"/>
                    <a:gd name="connsiteY12" fmla="*/ 541193 h 1071609"/>
                    <a:gd name="connsiteX13" fmla="*/ 857711 w 1613970"/>
                    <a:gd name="connsiteY13" fmla="*/ 157441 h 1071609"/>
                    <a:gd name="connsiteX14" fmla="*/ 759022 w 1613970"/>
                    <a:gd name="connsiteY14" fmla="*/ 147125 h 1071609"/>
                    <a:gd name="connsiteX15" fmla="*/ 745877 w 1613970"/>
                    <a:gd name="connsiteY15" fmla="*/ 77126 h 1071609"/>
                    <a:gd name="connsiteX16" fmla="*/ 743249 w 1613970"/>
                    <a:gd name="connsiteY16" fmla="*/ 76040 h 1071609"/>
                    <a:gd name="connsiteX17" fmla="*/ 742325 w 1613970"/>
                    <a:gd name="connsiteY17" fmla="*/ 151745 h 1071609"/>
                    <a:gd name="connsiteX18" fmla="*/ 747544 w 1613970"/>
                    <a:gd name="connsiteY18" fmla="*/ 163003 h 1071609"/>
                    <a:gd name="connsiteX19" fmla="*/ 769814 w 1613970"/>
                    <a:gd name="connsiteY19" fmla="*/ 191188 h 1071609"/>
                    <a:gd name="connsiteX20" fmla="*/ 672954 w 1613970"/>
                    <a:gd name="connsiteY20" fmla="*/ 274436 h 1071609"/>
                    <a:gd name="connsiteX21" fmla="*/ 665458 w 1613970"/>
                    <a:gd name="connsiteY21" fmla="*/ 274770 h 1071609"/>
                    <a:gd name="connsiteX22" fmla="*/ 501761 w 1613970"/>
                    <a:gd name="connsiteY22" fmla="*/ 184577 h 1071609"/>
                    <a:gd name="connsiteX23" fmla="*/ 474139 w 1613970"/>
                    <a:gd name="connsiteY23" fmla="*/ 156669 h 1071609"/>
                    <a:gd name="connsiteX24" fmla="*/ 520764 w 1613970"/>
                    <a:gd name="connsiteY24" fmla="*/ 16404 h 1071609"/>
                    <a:gd name="connsiteX25" fmla="*/ 503619 w 1613970"/>
                    <a:gd name="connsiteY25" fmla="*/ 16404 h 1071609"/>
                    <a:gd name="connsiteX26" fmla="*/ 462594 w 1613970"/>
                    <a:gd name="connsiteY26" fmla="*/ 146877 h 1071609"/>
                    <a:gd name="connsiteX27" fmla="*/ 391090 w 1613970"/>
                    <a:gd name="connsiteY27" fmla="*/ 154536 h 1071609"/>
                    <a:gd name="connsiteX28" fmla="*/ 126657 w 1613970"/>
                    <a:gd name="connsiteY28" fmla="*/ 286314 h 1071609"/>
                    <a:gd name="connsiteX29" fmla="*/ 27130 w 1613970"/>
                    <a:gd name="connsiteY29" fmla="*/ 503332 h 1071609"/>
                    <a:gd name="connsiteX30" fmla="*/ 41523 w 1613970"/>
                    <a:gd name="connsiteY30" fmla="*/ 530411 h 1071609"/>
                    <a:gd name="connsiteX31" fmla="*/ 2232 w 1613970"/>
                    <a:gd name="connsiteY31" fmla="*/ 923298 h 1071609"/>
                    <a:gd name="connsiteX32" fmla="*/ 746 w 1613970"/>
                    <a:gd name="connsiteY32" fmla="*/ 1028845 h 1071609"/>
                    <a:gd name="connsiteX33" fmla="*/ 6509 w 1613970"/>
                    <a:gd name="connsiteY33" fmla="*/ 1028845 h 1071609"/>
                    <a:gd name="connsiteX34" fmla="*/ 54639 w 1613970"/>
                    <a:gd name="connsiteY34" fmla="*/ 541079 h 1071609"/>
                    <a:gd name="connsiteX35" fmla="*/ 244710 w 1613970"/>
                    <a:gd name="connsiteY35" fmla="*/ 629509 h 1071609"/>
                    <a:gd name="connsiteX36" fmla="*/ 214706 w 1613970"/>
                    <a:gd name="connsiteY36" fmla="*/ 1036703 h 1071609"/>
                    <a:gd name="connsiteX37" fmla="*/ 954246 w 1613970"/>
                    <a:gd name="connsiteY37" fmla="*/ 1040046 h 1071609"/>
                    <a:gd name="connsiteX38" fmla="*/ 966600 w 1613970"/>
                    <a:gd name="connsiteY38" fmla="*/ 1038284 h 1071609"/>
                    <a:gd name="connsiteX39" fmla="*/ 969239 w 1613970"/>
                    <a:gd name="connsiteY39" fmla="*/ 980791 h 1071609"/>
                    <a:gd name="connsiteX40" fmla="*/ 954275 w 1613970"/>
                    <a:gd name="connsiteY40" fmla="*/ 639730 h 1071609"/>
                    <a:gd name="connsiteX41" fmla="*/ 1039571 w 1613970"/>
                    <a:gd name="connsiteY41" fmla="*/ 731008 h 1071609"/>
                    <a:gd name="connsiteX42" fmla="*/ 1171350 w 1613970"/>
                    <a:gd name="connsiteY42" fmla="*/ 847641 h 1071609"/>
                    <a:gd name="connsiteX43" fmla="*/ 1273734 w 1613970"/>
                    <a:gd name="connsiteY43" fmla="*/ 887875 h 1071609"/>
                    <a:gd name="connsiteX44" fmla="*/ 1348791 w 1613970"/>
                    <a:gd name="connsiteY44" fmla="*/ 864815 h 1071609"/>
                    <a:gd name="connsiteX45" fmla="*/ 1408303 w 1613970"/>
                    <a:gd name="connsiteY45" fmla="*/ 738618 h 1071609"/>
                    <a:gd name="connsiteX46" fmla="*/ 1494990 w 1613970"/>
                    <a:gd name="connsiteY46" fmla="*/ 381497 h 1071609"/>
                    <a:gd name="connsiteX47" fmla="*/ 1493799 w 1613970"/>
                    <a:gd name="connsiteY47" fmla="*/ 375411 h 1071609"/>
                    <a:gd name="connsiteX48" fmla="*/ 1514450 w 1613970"/>
                    <a:gd name="connsiteY48" fmla="*/ 357466 h 1071609"/>
                    <a:gd name="connsiteX49" fmla="*/ 1534157 w 1613970"/>
                    <a:gd name="connsiteY49" fmla="*/ 332758 h 1071609"/>
                    <a:gd name="connsiteX50" fmla="*/ 1565913 w 1613970"/>
                    <a:gd name="connsiteY50" fmla="*/ 274598 h 1071609"/>
                    <a:gd name="connsiteX51" fmla="*/ 1577581 w 1613970"/>
                    <a:gd name="connsiteY51" fmla="*/ 246318 h 1071609"/>
                    <a:gd name="connsiteX52" fmla="*/ 1613643 w 1613970"/>
                    <a:gd name="connsiteY52" fmla="*/ 183215 h 1071609"/>
                    <a:gd name="connsiteX53" fmla="*/ 1597593 w 1613970"/>
                    <a:gd name="connsiteY53" fmla="*/ 180615 h 1071609"/>
                    <a:gd name="connsiteX54" fmla="*/ 1592536 w 1613970"/>
                    <a:gd name="connsiteY54" fmla="*/ 201075 h 1071609"/>
                    <a:gd name="connsiteX55" fmla="*/ 1573962 w 1613970"/>
                    <a:gd name="connsiteY55" fmla="*/ 177329 h 1071609"/>
                    <a:gd name="connsiteX56" fmla="*/ 1580534 w 1613970"/>
                    <a:gd name="connsiteY56" fmla="*/ 162070 h 1071609"/>
                    <a:gd name="connsiteX57" fmla="*/ 1597593 w 1613970"/>
                    <a:gd name="connsiteY57" fmla="*/ 180615 h 1071609"/>
                    <a:gd name="connsiteX58" fmla="*/ 1436221 w 1613970"/>
                    <a:gd name="connsiteY58" fmla="*/ 372191 h 1071609"/>
                    <a:gd name="connsiteX59" fmla="*/ 1370746 w 1613970"/>
                    <a:gd name="connsiteY59" fmla="*/ 341892 h 1071609"/>
                    <a:gd name="connsiteX60" fmla="*/ 1372470 w 1613970"/>
                    <a:gd name="connsiteY60" fmla="*/ 336558 h 1071609"/>
                    <a:gd name="connsiteX61" fmla="*/ 1381509 w 1613970"/>
                    <a:gd name="connsiteY61" fmla="*/ 237070 h 1071609"/>
                    <a:gd name="connsiteX62" fmla="*/ 1439059 w 1613970"/>
                    <a:gd name="connsiteY62" fmla="*/ 207085 h 1071609"/>
                    <a:gd name="connsiteX63" fmla="*/ 1448108 w 1613970"/>
                    <a:gd name="connsiteY63" fmla="*/ 188568 h 1071609"/>
                    <a:gd name="connsiteX64" fmla="*/ 1448613 w 1613970"/>
                    <a:gd name="connsiteY64" fmla="*/ 188511 h 1071609"/>
                    <a:gd name="connsiteX65" fmla="*/ 1436221 w 1613970"/>
                    <a:gd name="connsiteY65" fmla="*/ 372191 h 1071609"/>
                    <a:gd name="connsiteX66" fmla="*/ 1442250 w 1613970"/>
                    <a:gd name="connsiteY66" fmla="*/ 133409 h 1071609"/>
                    <a:gd name="connsiteX67" fmla="*/ 1486475 w 1613970"/>
                    <a:gd name="connsiteY67" fmla="*/ 114712 h 1071609"/>
                    <a:gd name="connsiteX68" fmla="*/ 1487542 w 1613970"/>
                    <a:gd name="connsiteY68" fmla="*/ 115340 h 1071609"/>
                    <a:gd name="connsiteX69" fmla="*/ 1485351 w 1613970"/>
                    <a:gd name="connsiteY69" fmla="*/ 127847 h 1071609"/>
                    <a:gd name="connsiteX70" fmla="*/ 1484751 w 1613970"/>
                    <a:gd name="connsiteY70" fmla="*/ 129609 h 1071609"/>
                    <a:gd name="connsiteX71" fmla="*/ 1440126 w 1613970"/>
                    <a:gd name="connsiteY71" fmla="*/ 169280 h 1071609"/>
                    <a:gd name="connsiteX72" fmla="*/ 1407884 w 1613970"/>
                    <a:gd name="connsiteY72" fmla="*/ 151564 h 1071609"/>
                    <a:gd name="connsiteX73" fmla="*/ 1442250 w 1613970"/>
                    <a:gd name="connsiteY73" fmla="*/ 133409 h 1071609"/>
                    <a:gd name="connsiteX74" fmla="*/ 1507144 w 1613970"/>
                    <a:gd name="connsiteY74" fmla="*/ 139934 h 1071609"/>
                    <a:gd name="connsiteX75" fmla="*/ 1520717 w 1613970"/>
                    <a:gd name="connsiteY75" fmla="*/ 157898 h 1071609"/>
                    <a:gd name="connsiteX76" fmla="*/ 1490837 w 1613970"/>
                    <a:gd name="connsiteY76" fmla="*/ 188159 h 1071609"/>
                    <a:gd name="connsiteX77" fmla="*/ 1474378 w 1613970"/>
                    <a:gd name="connsiteY77" fmla="*/ 167966 h 1071609"/>
                    <a:gd name="connsiteX78" fmla="*/ 1498781 w 1613970"/>
                    <a:gd name="connsiteY78" fmla="*/ 139505 h 1071609"/>
                    <a:gd name="connsiteX79" fmla="*/ 1507144 w 1613970"/>
                    <a:gd name="connsiteY79" fmla="*/ 139934 h 1071609"/>
                    <a:gd name="connsiteX80" fmla="*/ 1492399 w 1613970"/>
                    <a:gd name="connsiteY80" fmla="*/ 200503 h 1071609"/>
                    <a:gd name="connsiteX81" fmla="*/ 1530728 w 1613970"/>
                    <a:gd name="connsiteY81" fmla="*/ 164727 h 1071609"/>
                    <a:gd name="connsiteX82" fmla="*/ 1553216 w 1613970"/>
                    <a:gd name="connsiteY82" fmla="*/ 184530 h 1071609"/>
                    <a:gd name="connsiteX83" fmla="*/ 1492399 w 1613970"/>
                    <a:gd name="connsiteY83" fmla="*/ 200503 h 1071609"/>
                    <a:gd name="connsiteX84" fmla="*/ 1543034 w 1613970"/>
                    <a:gd name="connsiteY84" fmla="*/ 209200 h 1071609"/>
                    <a:gd name="connsiteX85" fmla="*/ 1562694 w 1613970"/>
                    <a:gd name="connsiteY85" fmla="*/ 192426 h 1071609"/>
                    <a:gd name="connsiteX86" fmla="*/ 1578782 w 1613970"/>
                    <a:gd name="connsiteY86" fmla="*/ 213867 h 1071609"/>
                    <a:gd name="connsiteX87" fmla="*/ 1539720 w 1613970"/>
                    <a:gd name="connsiteY87" fmla="*/ 211266 h 1071609"/>
                    <a:gd name="connsiteX88" fmla="*/ 1543034 w 1613970"/>
                    <a:gd name="connsiteY88" fmla="*/ 209200 h 1071609"/>
                    <a:gd name="connsiteX89" fmla="*/ 1561456 w 1613970"/>
                    <a:gd name="connsiteY89" fmla="*/ 126294 h 1071609"/>
                    <a:gd name="connsiteX90" fmla="*/ 1564580 w 1613970"/>
                    <a:gd name="connsiteY90" fmla="*/ 168499 h 1071609"/>
                    <a:gd name="connsiteX91" fmla="*/ 1539424 w 1613970"/>
                    <a:gd name="connsiteY91" fmla="*/ 150468 h 1071609"/>
                    <a:gd name="connsiteX92" fmla="*/ 1553207 w 1613970"/>
                    <a:gd name="connsiteY92" fmla="*/ 121379 h 1071609"/>
                    <a:gd name="connsiteX93" fmla="*/ 1561456 w 1613970"/>
                    <a:gd name="connsiteY93" fmla="*/ 126294 h 1071609"/>
                    <a:gd name="connsiteX94" fmla="*/ 1544254 w 1613970"/>
                    <a:gd name="connsiteY94" fmla="*/ 106806 h 1071609"/>
                    <a:gd name="connsiteX95" fmla="*/ 1530604 w 1613970"/>
                    <a:gd name="connsiteY95" fmla="*/ 141620 h 1071609"/>
                    <a:gd name="connsiteX96" fmla="*/ 1503753 w 1613970"/>
                    <a:gd name="connsiteY96" fmla="*/ 123455 h 1071609"/>
                    <a:gd name="connsiteX97" fmla="*/ 1504468 w 1613970"/>
                    <a:gd name="connsiteY97" fmla="*/ 110501 h 1071609"/>
                    <a:gd name="connsiteX98" fmla="*/ 1530233 w 1613970"/>
                    <a:gd name="connsiteY98" fmla="*/ 99091 h 1071609"/>
                    <a:gd name="connsiteX99" fmla="*/ 1544254 w 1613970"/>
                    <a:gd name="connsiteY99" fmla="*/ 106806 h 1071609"/>
                    <a:gd name="connsiteX100" fmla="*/ 1508659 w 1613970"/>
                    <a:gd name="connsiteY100" fmla="*/ 33854 h 1071609"/>
                    <a:gd name="connsiteX101" fmla="*/ 1542872 w 1613970"/>
                    <a:gd name="connsiteY101" fmla="*/ 11556 h 1071609"/>
                    <a:gd name="connsiteX102" fmla="*/ 1521460 w 1613970"/>
                    <a:gd name="connsiteY102" fmla="*/ 71125 h 1071609"/>
                    <a:gd name="connsiteX103" fmla="*/ 1489713 w 1613970"/>
                    <a:gd name="connsiteY103" fmla="*/ 58266 h 1071609"/>
                    <a:gd name="connsiteX104" fmla="*/ 1495781 w 1613970"/>
                    <a:gd name="connsiteY104" fmla="*/ 49827 h 1071609"/>
                    <a:gd name="connsiteX105" fmla="*/ 1508659 w 1613970"/>
                    <a:gd name="connsiteY105" fmla="*/ 33854 h 1071609"/>
                    <a:gd name="connsiteX106" fmla="*/ 1463520 w 1613970"/>
                    <a:gd name="connsiteY106" fmla="*/ 95700 h 1071609"/>
                    <a:gd name="connsiteX107" fmla="*/ 1479845 w 1613970"/>
                    <a:gd name="connsiteY107" fmla="*/ 72363 h 1071609"/>
                    <a:gd name="connsiteX108" fmla="*/ 1512250 w 1613970"/>
                    <a:gd name="connsiteY108" fmla="*/ 87184 h 1071609"/>
                    <a:gd name="connsiteX109" fmla="*/ 1506973 w 1613970"/>
                    <a:gd name="connsiteY109" fmla="*/ 97186 h 1071609"/>
                    <a:gd name="connsiteX110" fmla="*/ 1502677 w 1613970"/>
                    <a:gd name="connsiteY110" fmla="*/ 100500 h 1071609"/>
                    <a:gd name="connsiteX111" fmla="*/ 1489399 w 1613970"/>
                    <a:gd name="connsiteY111" fmla="*/ 92852 h 1071609"/>
                    <a:gd name="connsiteX112" fmla="*/ 1451261 w 1613970"/>
                    <a:gd name="connsiteY112" fmla="*/ 111806 h 1071609"/>
                    <a:gd name="connsiteX113" fmla="*/ 1463520 w 1613970"/>
                    <a:gd name="connsiteY113" fmla="*/ 95700 h 1071609"/>
                    <a:gd name="connsiteX114" fmla="*/ 1396368 w 1613970"/>
                    <a:gd name="connsiteY114" fmla="*/ 164299 h 1071609"/>
                    <a:gd name="connsiteX115" fmla="*/ 1430963 w 1613970"/>
                    <a:gd name="connsiteY115" fmla="*/ 186206 h 1071609"/>
                    <a:gd name="connsiteX116" fmla="*/ 1431239 w 1613970"/>
                    <a:gd name="connsiteY116" fmla="*/ 186597 h 1071609"/>
                    <a:gd name="connsiteX117" fmla="*/ 1383167 w 1613970"/>
                    <a:gd name="connsiteY117" fmla="*/ 219668 h 1071609"/>
                    <a:gd name="connsiteX118" fmla="*/ 1396368 w 1613970"/>
                    <a:gd name="connsiteY118" fmla="*/ 164299 h 1071609"/>
                    <a:gd name="connsiteX119" fmla="*/ 1176484 w 1613970"/>
                    <a:gd name="connsiteY119" fmla="*/ 660970 h 1071609"/>
                    <a:gd name="connsiteX120" fmla="*/ 1159748 w 1613970"/>
                    <a:gd name="connsiteY120" fmla="*/ 593533 h 1071609"/>
                    <a:gd name="connsiteX121" fmla="*/ 1217355 w 1613970"/>
                    <a:gd name="connsiteY121" fmla="*/ 541555 h 1071609"/>
                    <a:gd name="connsiteX122" fmla="*/ 1226690 w 1613970"/>
                    <a:gd name="connsiteY122" fmla="*/ 558719 h 1071609"/>
                    <a:gd name="connsiteX123" fmla="*/ 1176484 w 1613970"/>
                    <a:gd name="connsiteY123" fmla="*/ 660970 h 1071609"/>
                    <a:gd name="connsiteX124" fmla="*/ 693338 w 1613970"/>
                    <a:gd name="connsiteY124" fmla="*/ 289324 h 1071609"/>
                    <a:gd name="connsiteX125" fmla="*/ 785625 w 1613970"/>
                    <a:gd name="connsiteY125" fmla="*/ 165651 h 1071609"/>
                    <a:gd name="connsiteX126" fmla="*/ 825202 w 1613970"/>
                    <a:gd name="connsiteY126" fmla="*/ 169128 h 1071609"/>
                    <a:gd name="connsiteX127" fmla="*/ 869960 w 1613970"/>
                    <a:gd name="connsiteY127" fmla="*/ 268235 h 1071609"/>
                    <a:gd name="connsiteX128" fmla="*/ 834841 w 1613970"/>
                    <a:gd name="connsiteY128" fmla="*/ 344645 h 1071609"/>
                    <a:gd name="connsiteX129" fmla="*/ 682365 w 1613970"/>
                    <a:gd name="connsiteY129" fmla="*/ 291705 h 1071609"/>
                    <a:gd name="connsiteX130" fmla="*/ 682574 w 1613970"/>
                    <a:gd name="connsiteY130" fmla="*/ 291277 h 1071609"/>
                    <a:gd name="connsiteX131" fmla="*/ 693338 w 1613970"/>
                    <a:gd name="connsiteY131" fmla="*/ 289324 h 1071609"/>
                    <a:gd name="connsiteX132" fmla="*/ 427962 w 1613970"/>
                    <a:gd name="connsiteY132" fmla="*/ 160136 h 1071609"/>
                    <a:gd name="connsiteX133" fmla="*/ 459089 w 1613970"/>
                    <a:gd name="connsiteY133" fmla="*/ 151583 h 1071609"/>
                    <a:gd name="connsiteX134" fmla="*/ 463366 w 1613970"/>
                    <a:gd name="connsiteY134" fmla="*/ 153183 h 1071609"/>
                    <a:gd name="connsiteX135" fmla="*/ 467071 w 1613970"/>
                    <a:gd name="connsiteY135" fmla="*/ 156164 h 1071609"/>
                    <a:gd name="connsiteX136" fmla="*/ 489684 w 1613970"/>
                    <a:gd name="connsiteY136" fmla="*/ 193502 h 1071609"/>
                    <a:gd name="connsiteX137" fmla="*/ 654476 w 1613970"/>
                    <a:gd name="connsiteY137" fmla="*/ 291638 h 1071609"/>
                    <a:gd name="connsiteX138" fmla="*/ 654685 w 1613970"/>
                    <a:gd name="connsiteY138" fmla="*/ 292086 h 1071609"/>
                    <a:gd name="connsiteX139" fmla="*/ 431953 w 1613970"/>
                    <a:gd name="connsiteY139" fmla="*/ 304450 h 1071609"/>
                    <a:gd name="connsiteX140" fmla="*/ 409759 w 1613970"/>
                    <a:gd name="connsiteY140" fmla="*/ 164318 h 1071609"/>
                    <a:gd name="connsiteX141" fmla="*/ 427962 w 1613970"/>
                    <a:gd name="connsiteY141" fmla="*/ 160136 h 1071609"/>
                    <a:gd name="connsiteX142" fmla="*/ 951703 w 1613970"/>
                    <a:gd name="connsiteY142" fmla="*/ 621232 h 1071609"/>
                    <a:gd name="connsiteX143" fmla="*/ 1136441 w 1613970"/>
                    <a:gd name="connsiteY143" fmla="*/ 406472 h 1071609"/>
                    <a:gd name="connsiteX144" fmla="*/ 1178846 w 1613970"/>
                    <a:gd name="connsiteY144" fmla="*/ 473442 h 1071609"/>
                    <a:gd name="connsiteX145" fmla="*/ 1021721 w 1613970"/>
                    <a:gd name="connsiteY145" fmla="*/ 693022 h 1071609"/>
                    <a:gd name="connsiteX146" fmla="*/ 951703 w 1613970"/>
                    <a:gd name="connsiteY146" fmla="*/ 621232 h 1071609"/>
                    <a:gd name="connsiteX147" fmla="*/ 1106094 w 1613970"/>
                    <a:gd name="connsiteY147" fmla="*/ 781509 h 1071609"/>
                    <a:gd name="connsiteX148" fmla="*/ 1031389 w 1613970"/>
                    <a:gd name="connsiteY148" fmla="*/ 702976 h 1071609"/>
                    <a:gd name="connsiteX149" fmla="*/ 1130230 w 1613970"/>
                    <a:gd name="connsiteY149" fmla="*/ 522029 h 1071609"/>
                    <a:gd name="connsiteX150" fmla="*/ 1160682 w 1613970"/>
                    <a:gd name="connsiteY150" fmla="*/ 499712 h 1071609"/>
                    <a:gd name="connsiteX151" fmla="*/ 1186075 w 1613970"/>
                    <a:gd name="connsiteY151" fmla="*/ 485748 h 1071609"/>
                    <a:gd name="connsiteX152" fmla="*/ 1211031 w 1613970"/>
                    <a:gd name="connsiteY152" fmla="*/ 530030 h 1071609"/>
                    <a:gd name="connsiteX153" fmla="*/ 1184799 w 1613970"/>
                    <a:gd name="connsiteY153" fmla="*/ 542270 h 1071609"/>
                    <a:gd name="connsiteX154" fmla="*/ 1175322 w 1613970"/>
                    <a:gd name="connsiteY154" fmla="*/ 678506 h 1071609"/>
                    <a:gd name="connsiteX155" fmla="*/ 1224109 w 1613970"/>
                    <a:gd name="connsiteY155" fmla="*/ 738847 h 1071609"/>
                    <a:gd name="connsiteX156" fmla="*/ 1265685 w 1613970"/>
                    <a:gd name="connsiteY156" fmla="*/ 845870 h 1071609"/>
                    <a:gd name="connsiteX157" fmla="*/ 1215050 w 1613970"/>
                    <a:gd name="connsiteY157" fmla="*/ 854452 h 1071609"/>
                    <a:gd name="connsiteX158" fmla="*/ 1106094 w 1613970"/>
                    <a:gd name="connsiteY158" fmla="*/ 781509 h 1071609"/>
                    <a:gd name="connsiteX159" fmla="*/ 1401721 w 1613970"/>
                    <a:gd name="connsiteY159" fmla="*/ 707386 h 1071609"/>
                    <a:gd name="connsiteX160" fmla="*/ 1383243 w 1613970"/>
                    <a:gd name="connsiteY160" fmla="*/ 774575 h 1071609"/>
                    <a:gd name="connsiteX161" fmla="*/ 1354144 w 1613970"/>
                    <a:gd name="connsiteY161" fmla="*/ 839907 h 1071609"/>
                    <a:gd name="connsiteX162" fmla="*/ 1275458 w 1613970"/>
                    <a:gd name="connsiteY162" fmla="*/ 875454 h 1071609"/>
                    <a:gd name="connsiteX163" fmla="*/ 1242883 w 1613970"/>
                    <a:gd name="connsiteY163" fmla="*/ 865358 h 1071609"/>
                    <a:gd name="connsiteX164" fmla="*/ 1281544 w 1613970"/>
                    <a:gd name="connsiteY164" fmla="*/ 806874 h 1071609"/>
                    <a:gd name="connsiteX165" fmla="*/ 1247874 w 1613970"/>
                    <a:gd name="connsiteY165" fmla="*/ 748762 h 1071609"/>
                    <a:gd name="connsiteX166" fmla="*/ 1188142 w 1613970"/>
                    <a:gd name="connsiteY166" fmla="*/ 674734 h 1071609"/>
                    <a:gd name="connsiteX167" fmla="*/ 1212660 w 1613970"/>
                    <a:gd name="connsiteY167" fmla="*/ 620003 h 1071609"/>
                    <a:gd name="connsiteX168" fmla="*/ 1365031 w 1613970"/>
                    <a:gd name="connsiteY168" fmla="*/ 351932 h 1071609"/>
                    <a:gd name="connsiteX169" fmla="*/ 1477988 w 1613970"/>
                    <a:gd name="connsiteY169" fmla="*/ 388241 h 1071609"/>
                    <a:gd name="connsiteX170" fmla="*/ 1401721 w 1613970"/>
                    <a:gd name="connsiteY170" fmla="*/ 707386 h 1071609"/>
                    <a:gd name="connsiteX171" fmla="*/ 1559951 w 1613970"/>
                    <a:gd name="connsiteY171" fmla="*/ 249386 h 1071609"/>
                    <a:gd name="connsiteX172" fmla="*/ 1507773 w 1613970"/>
                    <a:gd name="connsiteY172" fmla="*/ 344540 h 1071609"/>
                    <a:gd name="connsiteX173" fmla="*/ 1484151 w 1613970"/>
                    <a:gd name="connsiteY173" fmla="*/ 372496 h 1071609"/>
                    <a:gd name="connsiteX174" fmla="*/ 1483732 w 1613970"/>
                    <a:gd name="connsiteY174" fmla="*/ 372839 h 1071609"/>
                    <a:gd name="connsiteX175" fmla="*/ 1448261 w 1613970"/>
                    <a:gd name="connsiteY175" fmla="*/ 373620 h 1071609"/>
                    <a:gd name="connsiteX176" fmla="*/ 1463758 w 1613970"/>
                    <a:gd name="connsiteY176" fmla="*/ 196465 h 1071609"/>
                    <a:gd name="connsiteX177" fmla="*/ 1464224 w 1613970"/>
                    <a:gd name="connsiteY177" fmla="*/ 196150 h 1071609"/>
                    <a:gd name="connsiteX178" fmla="*/ 1473321 w 1613970"/>
                    <a:gd name="connsiteY178" fmla="*/ 201503 h 1071609"/>
                    <a:gd name="connsiteX179" fmla="*/ 1511449 w 1613970"/>
                    <a:gd name="connsiteY179" fmla="*/ 245576 h 1071609"/>
                    <a:gd name="connsiteX180" fmla="*/ 1526518 w 1613970"/>
                    <a:gd name="connsiteY180" fmla="*/ 266635 h 1071609"/>
                    <a:gd name="connsiteX181" fmla="*/ 1533233 w 1613970"/>
                    <a:gd name="connsiteY181" fmla="*/ 262721 h 1071609"/>
                    <a:gd name="connsiteX182" fmla="*/ 1505411 w 1613970"/>
                    <a:gd name="connsiteY182" fmla="*/ 219896 h 1071609"/>
                    <a:gd name="connsiteX183" fmla="*/ 1531795 w 1613970"/>
                    <a:gd name="connsiteY183" fmla="*/ 215353 h 1071609"/>
                    <a:gd name="connsiteX184" fmla="*/ 1567999 w 1613970"/>
                    <a:gd name="connsiteY184" fmla="*/ 232860 h 1071609"/>
                    <a:gd name="connsiteX185" fmla="*/ 1568342 w 1613970"/>
                    <a:gd name="connsiteY185" fmla="*/ 233260 h 1071609"/>
                    <a:gd name="connsiteX186" fmla="*/ 1559951 w 1613970"/>
                    <a:gd name="connsiteY186" fmla="*/ 249386 h 107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613970" h="1071609">
                      <a:moveTo>
                        <a:pt x="1613643" y="183215"/>
                      </a:moveTo>
                      <a:cubicBezTo>
                        <a:pt x="1611290" y="168699"/>
                        <a:pt x="1599689" y="146763"/>
                        <a:pt x="1582258" y="152145"/>
                      </a:cubicBezTo>
                      <a:cubicBezTo>
                        <a:pt x="1583935" y="133923"/>
                        <a:pt x="1572457" y="118036"/>
                        <a:pt x="1555769" y="110492"/>
                      </a:cubicBezTo>
                      <a:cubicBezTo>
                        <a:pt x="1558074" y="91585"/>
                        <a:pt x="1541758" y="85241"/>
                        <a:pt x="1525737" y="89270"/>
                      </a:cubicBezTo>
                      <a:cubicBezTo>
                        <a:pt x="1531747" y="79021"/>
                        <a:pt x="1537129" y="68334"/>
                        <a:pt x="1542053" y="57600"/>
                      </a:cubicBezTo>
                      <a:cubicBezTo>
                        <a:pt x="1548140" y="44312"/>
                        <a:pt x="1558541" y="24891"/>
                        <a:pt x="1554579" y="9679"/>
                      </a:cubicBezTo>
                      <a:cubicBezTo>
                        <a:pt x="1549864" y="-8428"/>
                        <a:pt x="1526537" y="3164"/>
                        <a:pt x="1517279" y="9994"/>
                      </a:cubicBezTo>
                      <a:cubicBezTo>
                        <a:pt x="1500210" y="22567"/>
                        <a:pt x="1487580" y="41055"/>
                        <a:pt x="1475616" y="58752"/>
                      </a:cubicBezTo>
                      <a:cubicBezTo>
                        <a:pt x="1475616" y="58752"/>
                        <a:pt x="1475359" y="59143"/>
                        <a:pt x="1475007" y="59648"/>
                      </a:cubicBezTo>
                      <a:cubicBezTo>
                        <a:pt x="1460653" y="80469"/>
                        <a:pt x="1446946" y="102196"/>
                        <a:pt x="1429249" y="120350"/>
                      </a:cubicBezTo>
                      <a:cubicBezTo>
                        <a:pt x="1393673" y="133933"/>
                        <a:pt x="1374804" y="158231"/>
                        <a:pt x="1369946" y="195979"/>
                      </a:cubicBezTo>
                      <a:cubicBezTo>
                        <a:pt x="1363326" y="241937"/>
                        <a:pt x="1361688" y="288533"/>
                        <a:pt x="1360126" y="334891"/>
                      </a:cubicBezTo>
                      <a:cubicBezTo>
                        <a:pt x="1315815" y="401681"/>
                        <a:pt x="1278639" y="472966"/>
                        <a:pt x="1236672" y="541193"/>
                      </a:cubicBezTo>
                      <a:cubicBezTo>
                        <a:pt x="1149080" y="387041"/>
                        <a:pt x="1043667" y="200322"/>
                        <a:pt x="857711" y="157441"/>
                      </a:cubicBezTo>
                      <a:cubicBezTo>
                        <a:pt x="825306" y="150173"/>
                        <a:pt x="792074" y="148754"/>
                        <a:pt x="759022" y="147125"/>
                      </a:cubicBezTo>
                      <a:cubicBezTo>
                        <a:pt x="749697" y="125360"/>
                        <a:pt x="745830" y="100748"/>
                        <a:pt x="745877" y="77126"/>
                      </a:cubicBezTo>
                      <a:cubicBezTo>
                        <a:pt x="745887" y="75850"/>
                        <a:pt x="744153" y="75011"/>
                        <a:pt x="743249" y="76040"/>
                      </a:cubicBezTo>
                      <a:cubicBezTo>
                        <a:pt x="725284" y="97062"/>
                        <a:pt x="733219" y="128428"/>
                        <a:pt x="742325" y="151745"/>
                      </a:cubicBezTo>
                      <a:cubicBezTo>
                        <a:pt x="740096" y="156260"/>
                        <a:pt x="741267" y="162117"/>
                        <a:pt x="747544" y="163003"/>
                      </a:cubicBezTo>
                      <a:cubicBezTo>
                        <a:pt x="753478" y="173214"/>
                        <a:pt x="759279" y="184320"/>
                        <a:pt x="769814" y="191188"/>
                      </a:cubicBezTo>
                      <a:cubicBezTo>
                        <a:pt x="766318" y="236717"/>
                        <a:pt x="715674" y="270941"/>
                        <a:pt x="672954" y="274436"/>
                      </a:cubicBezTo>
                      <a:cubicBezTo>
                        <a:pt x="670582" y="273093"/>
                        <a:pt x="667582" y="273008"/>
                        <a:pt x="665458" y="274770"/>
                      </a:cubicBezTo>
                      <a:cubicBezTo>
                        <a:pt x="600755" y="273550"/>
                        <a:pt x="544681" y="228240"/>
                        <a:pt x="501761" y="184577"/>
                      </a:cubicBezTo>
                      <a:cubicBezTo>
                        <a:pt x="492741" y="175367"/>
                        <a:pt x="484388" y="164661"/>
                        <a:pt x="474139" y="156669"/>
                      </a:cubicBezTo>
                      <a:cubicBezTo>
                        <a:pt x="508972" y="120550"/>
                        <a:pt x="519630" y="65429"/>
                        <a:pt x="520764" y="16404"/>
                      </a:cubicBezTo>
                      <a:cubicBezTo>
                        <a:pt x="520811" y="5365"/>
                        <a:pt x="503666" y="5355"/>
                        <a:pt x="503619" y="16404"/>
                      </a:cubicBezTo>
                      <a:cubicBezTo>
                        <a:pt x="503695" y="63334"/>
                        <a:pt x="490779" y="109044"/>
                        <a:pt x="462594" y="146877"/>
                      </a:cubicBezTo>
                      <a:cubicBezTo>
                        <a:pt x="438925" y="147097"/>
                        <a:pt x="414617" y="150421"/>
                        <a:pt x="391090" y="154536"/>
                      </a:cubicBezTo>
                      <a:cubicBezTo>
                        <a:pt x="293583" y="172414"/>
                        <a:pt x="186484" y="200579"/>
                        <a:pt x="126657" y="286314"/>
                      </a:cubicBezTo>
                      <a:cubicBezTo>
                        <a:pt x="82404" y="335806"/>
                        <a:pt x="45276" y="405415"/>
                        <a:pt x="27130" y="503332"/>
                      </a:cubicBezTo>
                      <a:cubicBezTo>
                        <a:pt x="25597" y="511599"/>
                        <a:pt x="31217" y="520819"/>
                        <a:pt x="41523" y="530411"/>
                      </a:cubicBezTo>
                      <a:cubicBezTo>
                        <a:pt x="21882" y="660532"/>
                        <a:pt x="7833" y="791815"/>
                        <a:pt x="2232" y="923298"/>
                      </a:cubicBezTo>
                      <a:cubicBezTo>
                        <a:pt x="422" y="958408"/>
                        <a:pt x="-892" y="993717"/>
                        <a:pt x="746" y="1028845"/>
                      </a:cubicBezTo>
                      <a:cubicBezTo>
                        <a:pt x="708" y="1032550"/>
                        <a:pt x="6471" y="1032560"/>
                        <a:pt x="6509" y="1028845"/>
                      </a:cubicBezTo>
                      <a:cubicBezTo>
                        <a:pt x="18958" y="866034"/>
                        <a:pt x="30521" y="702718"/>
                        <a:pt x="54639" y="541079"/>
                      </a:cubicBezTo>
                      <a:cubicBezTo>
                        <a:pt x="113332" y="583827"/>
                        <a:pt x="244710" y="629509"/>
                        <a:pt x="244710" y="629509"/>
                      </a:cubicBezTo>
                      <a:lnTo>
                        <a:pt x="214706" y="1036703"/>
                      </a:lnTo>
                      <a:cubicBezTo>
                        <a:pt x="490255" y="1109236"/>
                        <a:pt x="907117" y="1047409"/>
                        <a:pt x="954246" y="1040046"/>
                      </a:cubicBezTo>
                      <a:cubicBezTo>
                        <a:pt x="956932" y="1044656"/>
                        <a:pt x="965391" y="1044075"/>
                        <a:pt x="966600" y="1038284"/>
                      </a:cubicBezTo>
                      <a:cubicBezTo>
                        <a:pt x="970477" y="1019634"/>
                        <a:pt x="968963" y="999775"/>
                        <a:pt x="969239" y="980791"/>
                      </a:cubicBezTo>
                      <a:cubicBezTo>
                        <a:pt x="970715" y="866929"/>
                        <a:pt x="978221" y="751963"/>
                        <a:pt x="954275" y="639730"/>
                      </a:cubicBezTo>
                      <a:cubicBezTo>
                        <a:pt x="981678" y="671067"/>
                        <a:pt x="1011158" y="700632"/>
                        <a:pt x="1039571" y="731008"/>
                      </a:cubicBezTo>
                      <a:cubicBezTo>
                        <a:pt x="1078252" y="775394"/>
                        <a:pt x="1119905" y="818019"/>
                        <a:pt x="1171350" y="847641"/>
                      </a:cubicBezTo>
                      <a:cubicBezTo>
                        <a:pt x="1202373" y="866015"/>
                        <a:pt x="1237615" y="883255"/>
                        <a:pt x="1273734" y="887875"/>
                      </a:cubicBezTo>
                      <a:cubicBezTo>
                        <a:pt x="1299699" y="891552"/>
                        <a:pt x="1328636" y="880503"/>
                        <a:pt x="1348791" y="864815"/>
                      </a:cubicBezTo>
                      <a:cubicBezTo>
                        <a:pt x="1387205" y="834840"/>
                        <a:pt x="1396178" y="783071"/>
                        <a:pt x="1408303" y="738618"/>
                      </a:cubicBezTo>
                      <a:cubicBezTo>
                        <a:pt x="1440907" y="620518"/>
                        <a:pt x="1469254" y="501265"/>
                        <a:pt x="1494990" y="381497"/>
                      </a:cubicBezTo>
                      <a:cubicBezTo>
                        <a:pt x="1495524" y="379068"/>
                        <a:pt x="1494962" y="376992"/>
                        <a:pt x="1493799" y="375411"/>
                      </a:cubicBezTo>
                      <a:cubicBezTo>
                        <a:pt x="1501972" y="371753"/>
                        <a:pt x="1508621" y="363809"/>
                        <a:pt x="1514450" y="357466"/>
                      </a:cubicBezTo>
                      <a:cubicBezTo>
                        <a:pt x="1521574" y="349703"/>
                        <a:pt x="1528137" y="341397"/>
                        <a:pt x="1534157" y="332758"/>
                      </a:cubicBezTo>
                      <a:cubicBezTo>
                        <a:pt x="1546778" y="314641"/>
                        <a:pt x="1556922" y="294725"/>
                        <a:pt x="1565913" y="274598"/>
                      </a:cubicBezTo>
                      <a:cubicBezTo>
                        <a:pt x="1570019" y="265416"/>
                        <a:pt x="1572657" y="255062"/>
                        <a:pt x="1577581" y="246318"/>
                      </a:cubicBezTo>
                      <a:cubicBezTo>
                        <a:pt x="1589078" y="225506"/>
                        <a:pt x="1617320" y="209952"/>
                        <a:pt x="1613643" y="183215"/>
                      </a:cubicBezTo>
                      <a:close/>
                      <a:moveTo>
                        <a:pt x="1597593" y="180615"/>
                      </a:moveTo>
                      <a:cubicBezTo>
                        <a:pt x="1599708" y="188816"/>
                        <a:pt x="1597536" y="195255"/>
                        <a:pt x="1592536" y="201075"/>
                      </a:cubicBezTo>
                      <a:cubicBezTo>
                        <a:pt x="1589326" y="188902"/>
                        <a:pt x="1583887" y="180987"/>
                        <a:pt x="1573962" y="177329"/>
                      </a:cubicBezTo>
                      <a:cubicBezTo>
                        <a:pt x="1576810" y="172462"/>
                        <a:pt x="1579067" y="167337"/>
                        <a:pt x="1580534" y="162070"/>
                      </a:cubicBezTo>
                      <a:cubicBezTo>
                        <a:pt x="1590707" y="161365"/>
                        <a:pt x="1595250" y="171671"/>
                        <a:pt x="1597593" y="180615"/>
                      </a:cubicBezTo>
                      <a:close/>
                      <a:moveTo>
                        <a:pt x="1436221" y="372191"/>
                      </a:moveTo>
                      <a:cubicBezTo>
                        <a:pt x="1412018" y="368286"/>
                        <a:pt x="1389301" y="358085"/>
                        <a:pt x="1370746" y="341892"/>
                      </a:cubicBezTo>
                      <a:cubicBezTo>
                        <a:pt x="1371727" y="340321"/>
                        <a:pt x="1372746" y="338244"/>
                        <a:pt x="1372470" y="336558"/>
                      </a:cubicBezTo>
                      <a:cubicBezTo>
                        <a:pt x="1378061" y="303688"/>
                        <a:pt x="1378166" y="270207"/>
                        <a:pt x="1381509" y="237070"/>
                      </a:cubicBezTo>
                      <a:cubicBezTo>
                        <a:pt x="1405217" y="246852"/>
                        <a:pt x="1422791" y="233307"/>
                        <a:pt x="1439059" y="207085"/>
                      </a:cubicBezTo>
                      <a:cubicBezTo>
                        <a:pt x="1443812" y="202437"/>
                        <a:pt x="1445289" y="195226"/>
                        <a:pt x="1448108" y="188568"/>
                      </a:cubicBezTo>
                      <a:cubicBezTo>
                        <a:pt x="1448194" y="188359"/>
                        <a:pt x="1448480" y="188330"/>
                        <a:pt x="1448613" y="188511"/>
                      </a:cubicBezTo>
                      <a:cubicBezTo>
                        <a:pt x="1490018" y="243861"/>
                        <a:pt x="1460519" y="315860"/>
                        <a:pt x="1436221" y="372191"/>
                      </a:cubicBezTo>
                      <a:close/>
                      <a:moveTo>
                        <a:pt x="1442250" y="133409"/>
                      </a:moveTo>
                      <a:cubicBezTo>
                        <a:pt x="1457147" y="127647"/>
                        <a:pt x="1472511" y="122493"/>
                        <a:pt x="1486475" y="114712"/>
                      </a:cubicBezTo>
                      <a:cubicBezTo>
                        <a:pt x="1486951" y="114445"/>
                        <a:pt x="1487551" y="114788"/>
                        <a:pt x="1487542" y="115340"/>
                      </a:cubicBezTo>
                      <a:cubicBezTo>
                        <a:pt x="1487427" y="119503"/>
                        <a:pt x="1486665" y="123732"/>
                        <a:pt x="1485351" y="127847"/>
                      </a:cubicBezTo>
                      <a:cubicBezTo>
                        <a:pt x="1485113" y="128580"/>
                        <a:pt x="1484751" y="129609"/>
                        <a:pt x="1484751" y="129609"/>
                      </a:cubicBezTo>
                      <a:cubicBezTo>
                        <a:pt x="1471130" y="163499"/>
                        <a:pt x="1453109" y="150916"/>
                        <a:pt x="1440126" y="169280"/>
                      </a:cubicBezTo>
                      <a:cubicBezTo>
                        <a:pt x="1423572" y="173976"/>
                        <a:pt x="1412161" y="164765"/>
                        <a:pt x="1407884" y="151564"/>
                      </a:cubicBezTo>
                      <a:cubicBezTo>
                        <a:pt x="1417885" y="143334"/>
                        <a:pt x="1430258" y="138048"/>
                        <a:pt x="1442250" y="133409"/>
                      </a:cubicBezTo>
                      <a:close/>
                      <a:moveTo>
                        <a:pt x="1507144" y="139934"/>
                      </a:moveTo>
                      <a:cubicBezTo>
                        <a:pt x="1514021" y="142467"/>
                        <a:pt x="1518279" y="150849"/>
                        <a:pt x="1520717" y="157898"/>
                      </a:cubicBezTo>
                      <a:cubicBezTo>
                        <a:pt x="1513031" y="170004"/>
                        <a:pt x="1503467" y="182415"/>
                        <a:pt x="1490837" y="188159"/>
                      </a:cubicBezTo>
                      <a:cubicBezTo>
                        <a:pt x="1473607" y="195512"/>
                        <a:pt x="1464424" y="184054"/>
                        <a:pt x="1474378" y="167966"/>
                      </a:cubicBezTo>
                      <a:cubicBezTo>
                        <a:pt x="1485265" y="161451"/>
                        <a:pt x="1493266" y="151459"/>
                        <a:pt x="1498781" y="139505"/>
                      </a:cubicBezTo>
                      <a:cubicBezTo>
                        <a:pt x="1501277" y="138981"/>
                        <a:pt x="1504239" y="138857"/>
                        <a:pt x="1507144" y="139934"/>
                      </a:cubicBezTo>
                      <a:close/>
                      <a:moveTo>
                        <a:pt x="1492399" y="200503"/>
                      </a:moveTo>
                      <a:cubicBezTo>
                        <a:pt x="1509554" y="193683"/>
                        <a:pt x="1520708" y="179301"/>
                        <a:pt x="1530728" y="164727"/>
                      </a:cubicBezTo>
                      <a:cubicBezTo>
                        <a:pt x="1536824" y="165527"/>
                        <a:pt x="1552150" y="169090"/>
                        <a:pt x="1553216" y="184530"/>
                      </a:cubicBezTo>
                      <a:cubicBezTo>
                        <a:pt x="1538700" y="200722"/>
                        <a:pt x="1510516" y="219210"/>
                        <a:pt x="1492399" y="200503"/>
                      </a:cubicBezTo>
                      <a:close/>
                      <a:moveTo>
                        <a:pt x="1543034" y="209200"/>
                      </a:moveTo>
                      <a:cubicBezTo>
                        <a:pt x="1549778" y="204751"/>
                        <a:pt x="1556636" y="199036"/>
                        <a:pt x="1562694" y="192426"/>
                      </a:cubicBezTo>
                      <a:cubicBezTo>
                        <a:pt x="1573143" y="188845"/>
                        <a:pt x="1577439" y="200589"/>
                        <a:pt x="1578782" y="213867"/>
                      </a:cubicBezTo>
                      <a:cubicBezTo>
                        <a:pt x="1564856" y="223849"/>
                        <a:pt x="1546482" y="234746"/>
                        <a:pt x="1539720" y="211266"/>
                      </a:cubicBezTo>
                      <a:cubicBezTo>
                        <a:pt x="1540853" y="210590"/>
                        <a:pt x="1541958" y="209904"/>
                        <a:pt x="1543034" y="209200"/>
                      </a:cubicBezTo>
                      <a:close/>
                      <a:moveTo>
                        <a:pt x="1561456" y="126294"/>
                      </a:moveTo>
                      <a:cubicBezTo>
                        <a:pt x="1574714" y="136667"/>
                        <a:pt x="1572371" y="155479"/>
                        <a:pt x="1564580" y="168499"/>
                      </a:cubicBezTo>
                      <a:cubicBezTo>
                        <a:pt x="1558874" y="158355"/>
                        <a:pt x="1548587" y="152926"/>
                        <a:pt x="1539424" y="150468"/>
                      </a:cubicBezTo>
                      <a:cubicBezTo>
                        <a:pt x="1544720" y="140601"/>
                        <a:pt x="1549130" y="132485"/>
                        <a:pt x="1553207" y="121379"/>
                      </a:cubicBezTo>
                      <a:cubicBezTo>
                        <a:pt x="1556122" y="122874"/>
                        <a:pt x="1559132" y="124294"/>
                        <a:pt x="1561456" y="126294"/>
                      </a:cubicBezTo>
                      <a:close/>
                      <a:moveTo>
                        <a:pt x="1544254" y="106806"/>
                      </a:moveTo>
                      <a:cubicBezTo>
                        <a:pt x="1544415" y="118245"/>
                        <a:pt x="1537043" y="131018"/>
                        <a:pt x="1530604" y="141620"/>
                      </a:cubicBezTo>
                      <a:cubicBezTo>
                        <a:pt x="1524299" y="130561"/>
                        <a:pt x="1515288" y="123979"/>
                        <a:pt x="1503753" y="123455"/>
                      </a:cubicBezTo>
                      <a:cubicBezTo>
                        <a:pt x="1504496" y="119131"/>
                        <a:pt x="1504763" y="114778"/>
                        <a:pt x="1504468" y="110501"/>
                      </a:cubicBezTo>
                      <a:cubicBezTo>
                        <a:pt x="1512678" y="105768"/>
                        <a:pt x="1519993" y="99948"/>
                        <a:pt x="1530233" y="99091"/>
                      </a:cubicBezTo>
                      <a:cubicBezTo>
                        <a:pt x="1536757" y="98538"/>
                        <a:pt x="1544139" y="98814"/>
                        <a:pt x="1544254" y="106806"/>
                      </a:cubicBezTo>
                      <a:close/>
                      <a:moveTo>
                        <a:pt x="1508659" y="33854"/>
                      </a:moveTo>
                      <a:cubicBezTo>
                        <a:pt x="1517126" y="24472"/>
                        <a:pt x="1529518" y="11756"/>
                        <a:pt x="1542872" y="11556"/>
                      </a:cubicBezTo>
                      <a:cubicBezTo>
                        <a:pt x="1546311" y="25396"/>
                        <a:pt x="1528213" y="57447"/>
                        <a:pt x="1521460" y="71125"/>
                      </a:cubicBezTo>
                      <a:cubicBezTo>
                        <a:pt x="1506744" y="72954"/>
                        <a:pt x="1491228" y="69544"/>
                        <a:pt x="1489713" y="58266"/>
                      </a:cubicBezTo>
                      <a:cubicBezTo>
                        <a:pt x="1489713" y="58266"/>
                        <a:pt x="1493723" y="52580"/>
                        <a:pt x="1495781" y="49827"/>
                      </a:cubicBezTo>
                      <a:cubicBezTo>
                        <a:pt x="1499886" y="44350"/>
                        <a:pt x="1504144" y="38997"/>
                        <a:pt x="1508659" y="33854"/>
                      </a:cubicBezTo>
                      <a:close/>
                      <a:moveTo>
                        <a:pt x="1463520" y="95700"/>
                      </a:moveTo>
                      <a:cubicBezTo>
                        <a:pt x="1469130" y="88061"/>
                        <a:pt x="1474473" y="80202"/>
                        <a:pt x="1479845" y="72363"/>
                      </a:cubicBezTo>
                      <a:cubicBezTo>
                        <a:pt x="1487056" y="82517"/>
                        <a:pt x="1497886" y="86670"/>
                        <a:pt x="1512250" y="87184"/>
                      </a:cubicBezTo>
                      <a:cubicBezTo>
                        <a:pt x="1510649" y="90432"/>
                        <a:pt x="1507182" y="93537"/>
                        <a:pt x="1506973" y="97186"/>
                      </a:cubicBezTo>
                      <a:cubicBezTo>
                        <a:pt x="1505458" y="98205"/>
                        <a:pt x="1504020" y="99319"/>
                        <a:pt x="1502677" y="100500"/>
                      </a:cubicBezTo>
                      <a:cubicBezTo>
                        <a:pt x="1501620" y="94814"/>
                        <a:pt x="1495333" y="88737"/>
                        <a:pt x="1489399" y="92852"/>
                      </a:cubicBezTo>
                      <a:cubicBezTo>
                        <a:pt x="1477874" y="101253"/>
                        <a:pt x="1464653" y="106701"/>
                        <a:pt x="1451261" y="111806"/>
                      </a:cubicBezTo>
                      <a:cubicBezTo>
                        <a:pt x="1455747" y="106339"/>
                        <a:pt x="1459824" y="100729"/>
                        <a:pt x="1463520" y="95700"/>
                      </a:cubicBezTo>
                      <a:close/>
                      <a:moveTo>
                        <a:pt x="1396368" y="164299"/>
                      </a:moveTo>
                      <a:cubicBezTo>
                        <a:pt x="1401988" y="176243"/>
                        <a:pt x="1416314" y="186768"/>
                        <a:pt x="1430963" y="186206"/>
                      </a:cubicBezTo>
                      <a:cubicBezTo>
                        <a:pt x="1431173" y="186197"/>
                        <a:pt x="1431315" y="186406"/>
                        <a:pt x="1431239" y="186597"/>
                      </a:cubicBezTo>
                      <a:cubicBezTo>
                        <a:pt x="1419762" y="215667"/>
                        <a:pt x="1400131" y="233603"/>
                        <a:pt x="1383167" y="219668"/>
                      </a:cubicBezTo>
                      <a:cubicBezTo>
                        <a:pt x="1385300" y="200970"/>
                        <a:pt x="1386110" y="180586"/>
                        <a:pt x="1396368" y="164299"/>
                      </a:cubicBezTo>
                      <a:close/>
                      <a:moveTo>
                        <a:pt x="1176484" y="660970"/>
                      </a:moveTo>
                      <a:cubicBezTo>
                        <a:pt x="1162425" y="642006"/>
                        <a:pt x="1153319" y="617060"/>
                        <a:pt x="1159748" y="593533"/>
                      </a:cubicBezTo>
                      <a:cubicBezTo>
                        <a:pt x="1168054" y="567254"/>
                        <a:pt x="1195572" y="554976"/>
                        <a:pt x="1217355" y="541555"/>
                      </a:cubicBezTo>
                      <a:cubicBezTo>
                        <a:pt x="1220480" y="547270"/>
                        <a:pt x="1223585" y="552995"/>
                        <a:pt x="1226690" y="558719"/>
                      </a:cubicBezTo>
                      <a:cubicBezTo>
                        <a:pt x="1208869" y="592190"/>
                        <a:pt x="1189400" y="625052"/>
                        <a:pt x="1176484" y="660970"/>
                      </a:cubicBezTo>
                      <a:close/>
                      <a:moveTo>
                        <a:pt x="693338" y="289324"/>
                      </a:moveTo>
                      <a:cubicBezTo>
                        <a:pt x="745420" y="277560"/>
                        <a:pt x="804656" y="223211"/>
                        <a:pt x="785625" y="165651"/>
                      </a:cubicBezTo>
                      <a:cubicBezTo>
                        <a:pt x="798856" y="166347"/>
                        <a:pt x="812076" y="167385"/>
                        <a:pt x="825202" y="169128"/>
                      </a:cubicBezTo>
                      <a:cubicBezTo>
                        <a:pt x="847328" y="191845"/>
                        <a:pt x="870779" y="236127"/>
                        <a:pt x="869960" y="268235"/>
                      </a:cubicBezTo>
                      <a:cubicBezTo>
                        <a:pt x="869112" y="296220"/>
                        <a:pt x="862644" y="331139"/>
                        <a:pt x="834841" y="344645"/>
                      </a:cubicBezTo>
                      <a:cubicBezTo>
                        <a:pt x="780539" y="370734"/>
                        <a:pt x="712111" y="342254"/>
                        <a:pt x="682365" y="291705"/>
                      </a:cubicBezTo>
                      <a:cubicBezTo>
                        <a:pt x="682260" y="291524"/>
                        <a:pt x="682374" y="291305"/>
                        <a:pt x="682574" y="291277"/>
                      </a:cubicBezTo>
                      <a:cubicBezTo>
                        <a:pt x="686184" y="290800"/>
                        <a:pt x="689775" y="290162"/>
                        <a:pt x="693338" y="289324"/>
                      </a:cubicBezTo>
                      <a:close/>
                      <a:moveTo>
                        <a:pt x="427962" y="160136"/>
                      </a:moveTo>
                      <a:cubicBezTo>
                        <a:pt x="438439" y="157584"/>
                        <a:pt x="448697" y="154402"/>
                        <a:pt x="459089" y="151583"/>
                      </a:cubicBezTo>
                      <a:cubicBezTo>
                        <a:pt x="460708" y="151145"/>
                        <a:pt x="462394" y="151811"/>
                        <a:pt x="463366" y="153183"/>
                      </a:cubicBezTo>
                      <a:cubicBezTo>
                        <a:pt x="464261" y="154440"/>
                        <a:pt x="465566" y="155479"/>
                        <a:pt x="467071" y="156164"/>
                      </a:cubicBezTo>
                      <a:cubicBezTo>
                        <a:pt x="470567" y="170357"/>
                        <a:pt x="480663" y="182358"/>
                        <a:pt x="489684" y="193502"/>
                      </a:cubicBezTo>
                      <a:cubicBezTo>
                        <a:pt x="531794" y="242375"/>
                        <a:pt x="588944" y="284009"/>
                        <a:pt x="654476" y="291638"/>
                      </a:cubicBezTo>
                      <a:cubicBezTo>
                        <a:pt x="654685" y="291667"/>
                        <a:pt x="654799" y="291905"/>
                        <a:pt x="654685" y="292086"/>
                      </a:cubicBezTo>
                      <a:cubicBezTo>
                        <a:pt x="606050" y="364667"/>
                        <a:pt x="474501" y="402300"/>
                        <a:pt x="431953" y="304450"/>
                      </a:cubicBezTo>
                      <a:cubicBezTo>
                        <a:pt x="416303" y="259844"/>
                        <a:pt x="409635" y="211524"/>
                        <a:pt x="409759" y="164318"/>
                      </a:cubicBezTo>
                      <a:cubicBezTo>
                        <a:pt x="415846" y="162965"/>
                        <a:pt x="421923" y="161575"/>
                        <a:pt x="427962" y="160136"/>
                      </a:cubicBezTo>
                      <a:close/>
                      <a:moveTo>
                        <a:pt x="951703" y="621232"/>
                      </a:moveTo>
                      <a:cubicBezTo>
                        <a:pt x="957085" y="579398"/>
                        <a:pt x="985984" y="445353"/>
                        <a:pt x="1136441" y="406472"/>
                      </a:cubicBezTo>
                      <a:cubicBezTo>
                        <a:pt x="1151262" y="428360"/>
                        <a:pt x="1165397" y="450696"/>
                        <a:pt x="1178846" y="473442"/>
                      </a:cubicBezTo>
                      <a:cubicBezTo>
                        <a:pt x="1108228" y="490101"/>
                        <a:pt x="1017130" y="621365"/>
                        <a:pt x="1021721" y="693022"/>
                      </a:cubicBezTo>
                      <a:cubicBezTo>
                        <a:pt x="998566" y="668933"/>
                        <a:pt x="974439" y="645730"/>
                        <a:pt x="951703" y="621232"/>
                      </a:cubicBezTo>
                      <a:close/>
                      <a:moveTo>
                        <a:pt x="1106094" y="781509"/>
                      </a:moveTo>
                      <a:cubicBezTo>
                        <a:pt x="1079624" y="756801"/>
                        <a:pt x="1056974" y="728560"/>
                        <a:pt x="1031389" y="702976"/>
                      </a:cubicBezTo>
                      <a:cubicBezTo>
                        <a:pt x="1040229" y="635367"/>
                        <a:pt x="1081319" y="568616"/>
                        <a:pt x="1130230" y="522029"/>
                      </a:cubicBezTo>
                      <a:cubicBezTo>
                        <a:pt x="1139670" y="513657"/>
                        <a:pt x="1149804" y="506122"/>
                        <a:pt x="1160682" y="499712"/>
                      </a:cubicBezTo>
                      <a:cubicBezTo>
                        <a:pt x="1168978" y="494731"/>
                        <a:pt x="1178008" y="491111"/>
                        <a:pt x="1186075" y="485748"/>
                      </a:cubicBezTo>
                      <a:cubicBezTo>
                        <a:pt x="1194581" y="500407"/>
                        <a:pt x="1202858" y="515181"/>
                        <a:pt x="1211031" y="530030"/>
                      </a:cubicBezTo>
                      <a:cubicBezTo>
                        <a:pt x="1201639" y="532307"/>
                        <a:pt x="1192771" y="536764"/>
                        <a:pt x="1184799" y="542270"/>
                      </a:cubicBezTo>
                      <a:cubicBezTo>
                        <a:pt x="1128868" y="575950"/>
                        <a:pt x="1131392" y="635748"/>
                        <a:pt x="1175322" y="678506"/>
                      </a:cubicBezTo>
                      <a:cubicBezTo>
                        <a:pt x="1191314" y="698804"/>
                        <a:pt x="1208383" y="718301"/>
                        <a:pt x="1224109" y="738847"/>
                      </a:cubicBezTo>
                      <a:cubicBezTo>
                        <a:pt x="1243302" y="765040"/>
                        <a:pt x="1287488" y="812275"/>
                        <a:pt x="1265685" y="845870"/>
                      </a:cubicBezTo>
                      <a:cubicBezTo>
                        <a:pt x="1253007" y="861548"/>
                        <a:pt x="1218556" y="840507"/>
                        <a:pt x="1215050" y="854452"/>
                      </a:cubicBezTo>
                      <a:cubicBezTo>
                        <a:pt x="1174998" y="836716"/>
                        <a:pt x="1138431" y="810989"/>
                        <a:pt x="1106094" y="781509"/>
                      </a:cubicBezTo>
                      <a:close/>
                      <a:moveTo>
                        <a:pt x="1401721" y="707386"/>
                      </a:moveTo>
                      <a:cubicBezTo>
                        <a:pt x="1395797" y="729846"/>
                        <a:pt x="1389701" y="752258"/>
                        <a:pt x="1383243" y="774575"/>
                      </a:cubicBezTo>
                      <a:cubicBezTo>
                        <a:pt x="1376547" y="797692"/>
                        <a:pt x="1369974" y="821114"/>
                        <a:pt x="1354144" y="839907"/>
                      </a:cubicBezTo>
                      <a:cubicBezTo>
                        <a:pt x="1335075" y="862548"/>
                        <a:pt x="1305243" y="876826"/>
                        <a:pt x="1275458" y="875454"/>
                      </a:cubicBezTo>
                      <a:cubicBezTo>
                        <a:pt x="1264399" y="872406"/>
                        <a:pt x="1253541" y="869082"/>
                        <a:pt x="1242883" y="865358"/>
                      </a:cubicBezTo>
                      <a:cubicBezTo>
                        <a:pt x="1279420" y="868120"/>
                        <a:pt x="1289660" y="837059"/>
                        <a:pt x="1281544" y="806874"/>
                      </a:cubicBezTo>
                      <a:cubicBezTo>
                        <a:pt x="1275591" y="785205"/>
                        <a:pt x="1261132" y="766507"/>
                        <a:pt x="1247874" y="748762"/>
                      </a:cubicBezTo>
                      <a:cubicBezTo>
                        <a:pt x="1228919" y="723340"/>
                        <a:pt x="1208869" y="698737"/>
                        <a:pt x="1188142" y="674734"/>
                      </a:cubicBezTo>
                      <a:cubicBezTo>
                        <a:pt x="1193248" y="655465"/>
                        <a:pt x="1203097" y="637891"/>
                        <a:pt x="1212660" y="620003"/>
                      </a:cubicBezTo>
                      <a:cubicBezTo>
                        <a:pt x="1260428" y="528944"/>
                        <a:pt x="1311596" y="439790"/>
                        <a:pt x="1365031" y="351932"/>
                      </a:cubicBezTo>
                      <a:cubicBezTo>
                        <a:pt x="1392349" y="383278"/>
                        <a:pt x="1438278" y="390308"/>
                        <a:pt x="1477988" y="388241"/>
                      </a:cubicBezTo>
                      <a:cubicBezTo>
                        <a:pt x="1453375" y="494835"/>
                        <a:pt x="1428458" y="601334"/>
                        <a:pt x="1401721" y="707386"/>
                      </a:cubicBezTo>
                      <a:close/>
                      <a:moveTo>
                        <a:pt x="1559951" y="249386"/>
                      </a:moveTo>
                      <a:cubicBezTo>
                        <a:pt x="1547768" y="283637"/>
                        <a:pt x="1532109" y="317146"/>
                        <a:pt x="1507773" y="344540"/>
                      </a:cubicBezTo>
                      <a:cubicBezTo>
                        <a:pt x="1500324" y="353446"/>
                        <a:pt x="1487218" y="360942"/>
                        <a:pt x="1484151" y="372496"/>
                      </a:cubicBezTo>
                      <a:cubicBezTo>
                        <a:pt x="1484008" y="372610"/>
                        <a:pt x="1483874" y="372715"/>
                        <a:pt x="1483732" y="372839"/>
                      </a:cubicBezTo>
                      <a:cubicBezTo>
                        <a:pt x="1471854" y="373268"/>
                        <a:pt x="1460138" y="374715"/>
                        <a:pt x="1448261" y="373620"/>
                      </a:cubicBezTo>
                      <a:cubicBezTo>
                        <a:pt x="1470778" y="320090"/>
                        <a:pt x="1498248" y="249967"/>
                        <a:pt x="1463758" y="196465"/>
                      </a:cubicBezTo>
                      <a:cubicBezTo>
                        <a:pt x="1462634" y="194712"/>
                        <a:pt x="1462786" y="194779"/>
                        <a:pt x="1464224" y="196150"/>
                      </a:cubicBezTo>
                      <a:cubicBezTo>
                        <a:pt x="1466777" y="198579"/>
                        <a:pt x="1470120" y="200541"/>
                        <a:pt x="1473321" y="201503"/>
                      </a:cubicBezTo>
                      <a:cubicBezTo>
                        <a:pt x="1487846" y="214915"/>
                        <a:pt x="1500067" y="229650"/>
                        <a:pt x="1511449" y="245576"/>
                      </a:cubicBezTo>
                      <a:cubicBezTo>
                        <a:pt x="1516469" y="252624"/>
                        <a:pt x="1520765" y="260158"/>
                        <a:pt x="1526518" y="266635"/>
                      </a:cubicBezTo>
                      <a:cubicBezTo>
                        <a:pt x="1529337" y="269817"/>
                        <a:pt x="1534052" y="266397"/>
                        <a:pt x="1533233" y="262721"/>
                      </a:cubicBezTo>
                      <a:cubicBezTo>
                        <a:pt x="1528690" y="246347"/>
                        <a:pt x="1515821" y="232964"/>
                        <a:pt x="1505411" y="219896"/>
                      </a:cubicBezTo>
                      <a:cubicBezTo>
                        <a:pt x="1514345" y="221106"/>
                        <a:pt x="1523460" y="219020"/>
                        <a:pt x="1531795" y="215353"/>
                      </a:cubicBezTo>
                      <a:cubicBezTo>
                        <a:pt x="1534738" y="234136"/>
                        <a:pt x="1552054" y="239861"/>
                        <a:pt x="1567999" y="232860"/>
                      </a:cubicBezTo>
                      <a:cubicBezTo>
                        <a:pt x="1568256" y="232745"/>
                        <a:pt x="1568504" y="233031"/>
                        <a:pt x="1568342" y="233260"/>
                      </a:cubicBezTo>
                      <a:cubicBezTo>
                        <a:pt x="1565018" y="238213"/>
                        <a:pt x="1562084" y="243470"/>
                        <a:pt x="1559951" y="249386"/>
                      </a:cubicBezTo>
                      <a:close/>
                    </a:path>
                  </a:pathLst>
                </a:custGeom>
                <a:solidFill>
                  <a:srgbClr val="000000"/>
                </a:solidFill>
                <a:ln w="9525" cap="flat">
                  <a:noFill/>
                  <a:prstDash val="solid"/>
                  <a:miter/>
                </a:ln>
              </p:spPr>
              <p:txBody>
                <a:bodyPr rtlCol="0" anchor="ctr"/>
                <a:lstStyle/>
                <a:p>
                  <a:endParaRPr lang="en-US"/>
                </a:p>
              </p:txBody>
            </p:sp>
            <p:grpSp>
              <p:nvGrpSpPr>
                <p:cNvPr id="45" name="גרפיקה 17" descr="אישה עם זרוע prosthetic">
                  <a:extLst>
                    <a:ext uri="{FF2B5EF4-FFF2-40B4-BE49-F238E27FC236}">
                      <a16:creationId xmlns:a16="http://schemas.microsoft.com/office/drawing/2014/main" id="{C568E6E5-784D-8AEA-5713-9D89DF9638BC}"/>
                    </a:ext>
                  </a:extLst>
                </p:cNvPr>
                <p:cNvGrpSpPr/>
                <p:nvPr/>
              </p:nvGrpSpPr>
              <p:grpSpPr>
                <a:xfrm>
                  <a:off x="7495564" y="3130095"/>
                  <a:ext cx="90485" cy="233084"/>
                  <a:chOff x="7495564" y="3130095"/>
                  <a:chExt cx="90485" cy="233084"/>
                </a:xfrm>
                <a:solidFill>
                  <a:srgbClr val="FFFFFF"/>
                </a:solidFill>
              </p:grpSpPr>
              <p:sp>
                <p:nvSpPr>
                  <p:cNvPr id="46" name="צורה חופשית: צורה 45">
                    <a:extLst>
                      <a:ext uri="{FF2B5EF4-FFF2-40B4-BE49-F238E27FC236}">
                        <a16:creationId xmlns:a16="http://schemas.microsoft.com/office/drawing/2014/main" id="{BDB5E4D5-A20B-3497-F862-88725DF7AC7F}"/>
                      </a:ext>
                    </a:extLst>
                  </p:cNvPr>
                  <p:cNvSpPr/>
                  <p:nvPr/>
                </p:nvSpPr>
                <p:spPr>
                  <a:xfrm>
                    <a:off x="7512214" y="3146784"/>
                    <a:ext cx="33484" cy="32505"/>
                  </a:xfrm>
                  <a:custGeom>
                    <a:avLst/>
                    <a:gdLst>
                      <a:gd name="connsiteX0" fmla="*/ 2295 w 33484"/>
                      <a:gd name="connsiteY0" fmla="*/ 24596 h 32505"/>
                      <a:gd name="connsiteX1" fmla="*/ 28813 w 33484"/>
                      <a:gd name="connsiteY1" fmla="*/ 4632 h 32505"/>
                      <a:gd name="connsiteX2" fmla="*/ 2295 w 33484"/>
                      <a:gd name="connsiteY2" fmla="*/ 24596 h 32505"/>
                    </a:gdLst>
                    <a:ahLst/>
                    <a:cxnLst>
                      <a:cxn ang="0">
                        <a:pos x="connsiteX0" y="connsiteY0"/>
                      </a:cxn>
                      <a:cxn ang="0">
                        <a:pos x="connsiteX1" y="connsiteY1"/>
                      </a:cxn>
                      <a:cxn ang="0">
                        <a:pos x="connsiteX2" y="connsiteY2"/>
                      </a:cxn>
                    </a:cxnLst>
                    <a:rect l="l" t="t" r="r" b="b"/>
                    <a:pathLst>
                      <a:path w="33484" h="32505">
                        <a:moveTo>
                          <a:pt x="2295" y="24596"/>
                        </a:moveTo>
                        <a:cubicBezTo>
                          <a:pt x="14944" y="44694"/>
                          <a:pt x="44996" y="22206"/>
                          <a:pt x="28813" y="4632"/>
                        </a:cubicBezTo>
                        <a:cubicBezTo>
                          <a:pt x="15725" y="-8293"/>
                          <a:pt x="-7354" y="8252"/>
                          <a:pt x="2295" y="24596"/>
                        </a:cubicBezTo>
                        <a:close/>
                      </a:path>
                    </a:pathLst>
                  </a:custGeom>
                  <a:solidFill>
                    <a:srgbClr val="FFFFFF"/>
                  </a:solidFill>
                  <a:ln w="9525" cap="flat">
                    <a:noFill/>
                    <a:prstDash val="solid"/>
                    <a:miter/>
                  </a:ln>
                </p:spPr>
                <p:txBody>
                  <a:bodyPr rtlCol="0" anchor="ctr"/>
                  <a:lstStyle/>
                  <a:p>
                    <a:endParaRPr lang="en-US"/>
                  </a:p>
                </p:txBody>
              </p:sp>
              <p:sp>
                <p:nvSpPr>
                  <p:cNvPr id="47" name="צורה חופשית: צורה 46">
                    <a:extLst>
                      <a:ext uri="{FF2B5EF4-FFF2-40B4-BE49-F238E27FC236}">
                        <a16:creationId xmlns:a16="http://schemas.microsoft.com/office/drawing/2014/main" id="{5FFCB27C-C43B-2965-3816-2629D6503A74}"/>
                      </a:ext>
                    </a:extLst>
                  </p:cNvPr>
                  <p:cNvSpPr/>
                  <p:nvPr/>
                </p:nvSpPr>
                <p:spPr>
                  <a:xfrm>
                    <a:off x="7519284" y="3258794"/>
                    <a:ext cx="31137" cy="31305"/>
                  </a:xfrm>
                  <a:custGeom>
                    <a:avLst/>
                    <a:gdLst>
                      <a:gd name="connsiteX0" fmla="*/ 19753 w 31137"/>
                      <a:gd name="connsiteY0" fmla="*/ 530 h 31305"/>
                      <a:gd name="connsiteX1" fmla="*/ 17657 w 31137"/>
                      <a:gd name="connsiteY1" fmla="*/ 31210 h 31305"/>
                      <a:gd name="connsiteX2" fmla="*/ 19753 w 31137"/>
                      <a:gd name="connsiteY2" fmla="*/ 530 h 31305"/>
                    </a:gdLst>
                    <a:ahLst/>
                    <a:cxnLst>
                      <a:cxn ang="0">
                        <a:pos x="connsiteX0" y="connsiteY0"/>
                      </a:cxn>
                      <a:cxn ang="0">
                        <a:pos x="connsiteX1" y="connsiteY1"/>
                      </a:cxn>
                      <a:cxn ang="0">
                        <a:pos x="connsiteX2" y="connsiteY2"/>
                      </a:cxn>
                    </a:cxnLst>
                    <a:rect l="l" t="t" r="r" b="b"/>
                    <a:pathLst>
                      <a:path w="31137" h="31305">
                        <a:moveTo>
                          <a:pt x="19753" y="530"/>
                        </a:moveTo>
                        <a:cubicBezTo>
                          <a:pt x="-5213" y="-4918"/>
                          <a:pt x="-7175" y="33458"/>
                          <a:pt x="17657" y="31210"/>
                        </a:cubicBezTo>
                        <a:cubicBezTo>
                          <a:pt x="34450" y="29296"/>
                          <a:pt x="36012" y="5064"/>
                          <a:pt x="19753" y="530"/>
                        </a:cubicBezTo>
                        <a:close/>
                      </a:path>
                    </a:pathLst>
                  </a:custGeom>
                  <a:solidFill>
                    <a:srgbClr val="FFFFFF"/>
                  </a:solidFill>
                  <a:ln w="9525" cap="flat">
                    <a:noFill/>
                    <a:prstDash val="solid"/>
                    <a:miter/>
                  </a:ln>
                </p:spPr>
                <p:txBody>
                  <a:bodyPr rtlCol="0" anchor="ctr"/>
                  <a:lstStyle/>
                  <a:p>
                    <a:endParaRPr lang="en-US"/>
                  </a:p>
                </p:txBody>
              </p:sp>
              <p:sp>
                <p:nvSpPr>
                  <p:cNvPr id="48" name="צורה חופשית: צורה 47">
                    <a:extLst>
                      <a:ext uri="{FF2B5EF4-FFF2-40B4-BE49-F238E27FC236}">
                        <a16:creationId xmlns:a16="http://schemas.microsoft.com/office/drawing/2014/main" id="{E6091B45-3AD6-7CB2-F692-D8934122AFAC}"/>
                      </a:ext>
                    </a:extLst>
                  </p:cNvPr>
                  <p:cNvSpPr/>
                  <p:nvPr/>
                </p:nvSpPr>
                <p:spPr>
                  <a:xfrm>
                    <a:off x="7495564" y="3130095"/>
                    <a:ext cx="90485" cy="233084"/>
                  </a:xfrm>
                  <a:custGeom>
                    <a:avLst/>
                    <a:gdLst>
                      <a:gd name="connsiteX0" fmla="*/ 81582 w 90485"/>
                      <a:gd name="connsiteY0" fmla="*/ 220584 h 233084"/>
                      <a:gd name="connsiteX1" fmla="*/ 81839 w 90485"/>
                      <a:gd name="connsiteY1" fmla="*/ 218975 h 233084"/>
                      <a:gd name="connsiteX2" fmla="*/ 89793 w 90485"/>
                      <a:gd name="connsiteY2" fmla="*/ 110570 h 233084"/>
                      <a:gd name="connsiteX3" fmla="*/ 75248 w 90485"/>
                      <a:gd name="connsiteY3" fmla="*/ 2662 h 233084"/>
                      <a:gd name="connsiteX4" fmla="*/ 68142 w 90485"/>
                      <a:gd name="connsiteY4" fmla="*/ 4624 h 233084"/>
                      <a:gd name="connsiteX5" fmla="*/ 77829 w 90485"/>
                      <a:gd name="connsiteY5" fmla="*/ 164425 h 233084"/>
                      <a:gd name="connsiteX6" fmla="*/ 76363 w 90485"/>
                      <a:gd name="connsiteY6" fmla="*/ 190628 h 233084"/>
                      <a:gd name="connsiteX7" fmla="*/ 76524 w 90485"/>
                      <a:gd name="connsiteY7" fmla="*/ 215955 h 233084"/>
                      <a:gd name="connsiteX8" fmla="*/ 74962 w 90485"/>
                      <a:gd name="connsiteY8" fmla="*/ 217832 h 233084"/>
                      <a:gd name="connsiteX9" fmla="*/ 64694 w 90485"/>
                      <a:gd name="connsiteY9" fmla="*/ 217936 h 233084"/>
                      <a:gd name="connsiteX10" fmla="*/ 44997 w 90485"/>
                      <a:gd name="connsiteY10" fmla="*/ 219375 h 233084"/>
                      <a:gd name="connsiteX11" fmla="*/ 5544 w 90485"/>
                      <a:gd name="connsiteY11" fmla="*/ 219937 h 233084"/>
                      <a:gd name="connsiteX12" fmla="*/ 5544 w 90485"/>
                      <a:gd name="connsiteY12" fmla="*/ 231452 h 233084"/>
                      <a:gd name="connsiteX13" fmla="*/ 46406 w 90485"/>
                      <a:gd name="connsiteY13" fmla="*/ 232948 h 233084"/>
                      <a:gd name="connsiteX14" fmla="*/ 81544 w 90485"/>
                      <a:gd name="connsiteY14" fmla="*/ 226166 h 233084"/>
                      <a:gd name="connsiteX15" fmla="*/ 81582 w 90485"/>
                      <a:gd name="connsiteY15" fmla="*/ 220584 h 23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485" h="233084">
                        <a:moveTo>
                          <a:pt x="81582" y="220584"/>
                        </a:moveTo>
                        <a:cubicBezTo>
                          <a:pt x="81135" y="220070"/>
                          <a:pt x="81249" y="219327"/>
                          <a:pt x="81839" y="218975"/>
                        </a:cubicBezTo>
                        <a:cubicBezTo>
                          <a:pt x="93069" y="212307"/>
                          <a:pt x="90355" y="121096"/>
                          <a:pt x="89793" y="110570"/>
                        </a:cubicBezTo>
                        <a:cubicBezTo>
                          <a:pt x="88126" y="74185"/>
                          <a:pt x="83144" y="38209"/>
                          <a:pt x="75248" y="2662"/>
                        </a:cubicBezTo>
                        <a:cubicBezTo>
                          <a:pt x="74200" y="-2044"/>
                          <a:pt x="67428" y="42"/>
                          <a:pt x="68142" y="4624"/>
                        </a:cubicBezTo>
                        <a:cubicBezTo>
                          <a:pt x="76363" y="57402"/>
                          <a:pt x="79906" y="111037"/>
                          <a:pt x="77829" y="164425"/>
                        </a:cubicBezTo>
                        <a:cubicBezTo>
                          <a:pt x="77496" y="173169"/>
                          <a:pt x="76743" y="181884"/>
                          <a:pt x="76363" y="190628"/>
                        </a:cubicBezTo>
                        <a:cubicBezTo>
                          <a:pt x="76391" y="195838"/>
                          <a:pt x="74429" y="209602"/>
                          <a:pt x="76524" y="215955"/>
                        </a:cubicBezTo>
                        <a:cubicBezTo>
                          <a:pt x="76867" y="216984"/>
                          <a:pt x="76039" y="217974"/>
                          <a:pt x="74962" y="217832"/>
                        </a:cubicBezTo>
                        <a:cubicBezTo>
                          <a:pt x="71638" y="217365"/>
                          <a:pt x="68133" y="217755"/>
                          <a:pt x="64694" y="217936"/>
                        </a:cubicBezTo>
                        <a:cubicBezTo>
                          <a:pt x="58122" y="218289"/>
                          <a:pt x="51578" y="219032"/>
                          <a:pt x="44997" y="219375"/>
                        </a:cubicBezTo>
                        <a:cubicBezTo>
                          <a:pt x="31871" y="220051"/>
                          <a:pt x="18679" y="220270"/>
                          <a:pt x="5544" y="219937"/>
                        </a:cubicBezTo>
                        <a:cubicBezTo>
                          <a:pt x="-1990" y="219746"/>
                          <a:pt x="-1704" y="230757"/>
                          <a:pt x="5544" y="231452"/>
                        </a:cubicBezTo>
                        <a:cubicBezTo>
                          <a:pt x="19165" y="232776"/>
                          <a:pt x="32719" y="233376"/>
                          <a:pt x="46406" y="232948"/>
                        </a:cubicBezTo>
                        <a:cubicBezTo>
                          <a:pt x="56322" y="232633"/>
                          <a:pt x="74153" y="234005"/>
                          <a:pt x="81544" y="226166"/>
                        </a:cubicBezTo>
                        <a:cubicBezTo>
                          <a:pt x="83201" y="224442"/>
                          <a:pt x="82935" y="222137"/>
                          <a:pt x="81582" y="220584"/>
                        </a:cubicBezTo>
                        <a:close/>
                      </a:path>
                    </a:pathLst>
                  </a:custGeom>
                  <a:solidFill>
                    <a:srgbClr val="FFFFFF"/>
                  </a:solidFill>
                  <a:ln w="9525" cap="flat">
                    <a:noFill/>
                    <a:prstDash val="solid"/>
                    <a:miter/>
                  </a:ln>
                </p:spPr>
                <p:txBody>
                  <a:bodyPr rtlCol="0" anchor="ctr"/>
                  <a:lstStyle/>
                  <a:p>
                    <a:endParaRPr lang="en-US"/>
                  </a:p>
                </p:txBody>
              </p:sp>
            </p:grpSp>
          </p:grpSp>
        </p:grpSp>
        <p:grpSp>
          <p:nvGrpSpPr>
            <p:cNvPr id="11" name="גרפיקה 17" descr="אישה עם זרוע prosthetic">
              <a:extLst>
                <a:ext uri="{FF2B5EF4-FFF2-40B4-BE49-F238E27FC236}">
                  <a16:creationId xmlns:a16="http://schemas.microsoft.com/office/drawing/2014/main" id="{D570CD2E-5705-BF2A-623F-5858D452160F}"/>
                </a:ext>
              </a:extLst>
            </p:cNvPr>
            <p:cNvGrpSpPr/>
            <p:nvPr/>
          </p:nvGrpSpPr>
          <p:grpSpPr>
            <a:xfrm>
              <a:off x="7068082" y="2263445"/>
              <a:ext cx="733170" cy="650674"/>
              <a:chOff x="7068082" y="2263445"/>
              <a:chExt cx="733170" cy="650674"/>
            </a:xfrm>
          </p:grpSpPr>
          <p:sp>
            <p:nvSpPr>
              <p:cNvPr id="33" name="צורה חופשית: צורה 32">
                <a:extLst>
                  <a:ext uri="{FF2B5EF4-FFF2-40B4-BE49-F238E27FC236}">
                    <a16:creationId xmlns:a16="http://schemas.microsoft.com/office/drawing/2014/main" id="{102CB7B0-A2C4-2497-E2DE-5124D01DB822}"/>
                  </a:ext>
                </a:extLst>
              </p:cNvPr>
              <p:cNvSpPr/>
              <p:nvPr/>
            </p:nvSpPr>
            <p:spPr>
              <a:xfrm>
                <a:off x="7099115" y="2265492"/>
                <a:ext cx="695476" cy="641885"/>
              </a:xfrm>
              <a:custGeom>
                <a:avLst/>
                <a:gdLst>
                  <a:gd name="connsiteX0" fmla="*/ 645313 w 695476"/>
                  <a:gd name="connsiteY0" fmla="*/ 521974 h 641885"/>
                  <a:gd name="connsiteX1" fmla="*/ 614385 w 695476"/>
                  <a:gd name="connsiteY1" fmla="*/ 434001 h 641885"/>
                  <a:gd name="connsiteX2" fmla="*/ 594697 w 695476"/>
                  <a:gd name="connsiteY2" fmla="*/ 215240 h 641885"/>
                  <a:gd name="connsiteX3" fmla="*/ 615652 w 695476"/>
                  <a:gd name="connsiteY3" fmla="*/ 149994 h 641885"/>
                  <a:gd name="connsiteX4" fmla="*/ 517545 w 695476"/>
                  <a:gd name="connsiteY4" fmla="*/ 30931 h 641885"/>
                  <a:gd name="connsiteX5" fmla="*/ 276381 w 695476"/>
                  <a:gd name="connsiteY5" fmla="*/ 17596 h 641885"/>
                  <a:gd name="connsiteX6" fmla="*/ 188456 w 695476"/>
                  <a:gd name="connsiteY6" fmla="*/ 56649 h 641885"/>
                  <a:gd name="connsiteX7" fmla="*/ 71508 w 695476"/>
                  <a:gd name="connsiteY7" fmla="*/ 189732 h 641885"/>
                  <a:gd name="connsiteX8" fmla="*/ 24578 w 695476"/>
                  <a:gd name="connsiteY8" fmla="*/ 475015 h 641885"/>
                  <a:gd name="connsiteX9" fmla="*/ 22121 w 695476"/>
                  <a:gd name="connsiteY9" fmla="*/ 537880 h 641885"/>
                  <a:gd name="connsiteX10" fmla="*/ 28636 w 695476"/>
                  <a:gd name="connsiteY10" fmla="*/ 590182 h 641885"/>
                  <a:gd name="connsiteX11" fmla="*/ 2785 w 695476"/>
                  <a:gd name="connsiteY11" fmla="*/ 630787 h 641885"/>
                  <a:gd name="connsiteX12" fmla="*/ 26455 w 695476"/>
                  <a:gd name="connsiteY12" fmla="*/ 638179 h 641885"/>
                  <a:gd name="connsiteX13" fmla="*/ 35894 w 695476"/>
                  <a:gd name="connsiteY13" fmla="*/ 641008 h 641885"/>
                  <a:gd name="connsiteX14" fmla="*/ 139402 w 695476"/>
                  <a:gd name="connsiteY14" fmla="*/ 635931 h 641885"/>
                  <a:gd name="connsiteX15" fmla="*/ 201000 w 695476"/>
                  <a:gd name="connsiteY15" fmla="*/ 629578 h 641885"/>
                  <a:gd name="connsiteX16" fmla="*/ 254340 w 695476"/>
                  <a:gd name="connsiteY16" fmla="*/ 594649 h 641885"/>
                  <a:gd name="connsiteX17" fmla="*/ 418808 w 695476"/>
                  <a:gd name="connsiteY17" fmla="*/ 635921 h 641885"/>
                  <a:gd name="connsiteX18" fmla="*/ 521040 w 695476"/>
                  <a:gd name="connsiteY18" fmla="*/ 620043 h 641885"/>
                  <a:gd name="connsiteX19" fmla="*/ 657724 w 695476"/>
                  <a:gd name="connsiteY19" fmla="*/ 619891 h 641885"/>
                  <a:gd name="connsiteX20" fmla="*/ 691261 w 695476"/>
                  <a:gd name="connsiteY20" fmla="*/ 613290 h 641885"/>
                  <a:gd name="connsiteX21" fmla="*/ 677888 w 695476"/>
                  <a:gd name="connsiteY21" fmla="*/ 572418 h 641885"/>
                  <a:gd name="connsiteX22" fmla="*/ 645313 w 695476"/>
                  <a:gd name="connsiteY22" fmla="*/ 521974 h 64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5476" h="641885">
                    <a:moveTo>
                      <a:pt x="645313" y="521974"/>
                    </a:moveTo>
                    <a:cubicBezTo>
                      <a:pt x="639646" y="513601"/>
                      <a:pt x="623091" y="443354"/>
                      <a:pt x="614385" y="434001"/>
                    </a:cubicBezTo>
                    <a:cubicBezTo>
                      <a:pt x="625815" y="391453"/>
                      <a:pt x="623053" y="271123"/>
                      <a:pt x="594697" y="215240"/>
                    </a:cubicBezTo>
                    <a:cubicBezTo>
                      <a:pt x="600660" y="209211"/>
                      <a:pt x="619938" y="184284"/>
                      <a:pt x="615652" y="149994"/>
                    </a:cubicBezTo>
                    <a:cubicBezTo>
                      <a:pt x="607813" y="94034"/>
                      <a:pt x="550196" y="48572"/>
                      <a:pt x="517545" y="30931"/>
                    </a:cubicBezTo>
                    <a:cubicBezTo>
                      <a:pt x="446393" y="-7226"/>
                      <a:pt x="354915" y="-8150"/>
                      <a:pt x="276381" y="17596"/>
                    </a:cubicBezTo>
                    <a:cubicBezTo>
                      <a:pt x="245825" y="27617"/>
                      <a:pt x="215383" y="39351"/>
                      <a:pt x="188456" y="56649"/>
                    </a:cubicBezTo>
                    <a:cubicBezTo>
                      <a:pt x="136964" y="89739"/>
                      <a:pt x="95577" y="137154"/>
                      <a:pt x="71508" y="189732"/>
                    </a:cubicBezTo>
                    <a:cubicBezTo>
                      <a:pt x="30036" y="280524"/>
                      <a:pt x="29264" y="377318"/>
                      <a:pt x="24578" y="475015"/>
                    </a:cubicBezTo>
                    <a:cubicBezTo>
                      <a:pt x="24026" y="495923"/>
                      <a:pt x="22102" y="517002"/>
                      <a:pt x="22121" y="537880"/>
                    </a:cubicBezTo>
                    <a:cubicBezTo>
                      <a:pt x="25121" y="556235"/>
                      <a:pt x="39675" y="574923"/>
                      <a:pt x="28636" y="590182"/>
                    </a:cubicBezTo>
                    <a:cubicBezTo>
                      <a:pt x="16453" y="598612"/>
                      <a:pt x="-8178" y="619148"/>
                      <a:pt x="2785" y="630787"/>
                    </a:cubicBezTo>
                    <a:cubicBezTo>
                      <a:pt x="9214" y="636140"/>
                      <a:pt x="19473" y="633035"/>
                      <a:pt x="26455" y="638179"/>
                    </a:cubicBezTo>
                    <a:cubicBezTo>
                      <a:pt x="30007" y="640169"/>
                      <a:pt x="31741" y="640350"/>
                      <a:pt x="35894" y="641008"/>
                    </a:cubicBezTo>
                    <a:cubicBezTo>
                      <a:pt x="73822" y="639569"/>
                      <a:pt x="101350" y="637464"/>
                      <a:pt x="139402" y="635931"/>
                    </a:cubicBezTo>
                    <a:cubicBezTo>
                      <a:pt x="156061" y="635388"/>
                      <a:pt x="181884" y="643608"/>
                      <a:pt x="201000" y="629578"/>
                    </a:cubicBezTo>
                    <a:cubicBezTo>
                      <a:pt x="261960" y="658153"/>
                      <a:pt x="240834" y="633016"/>
                      <a:pt x="254340" y="594649"/>
                    </a:cubicBezTo>
                    <a:cubicBezTo>
                      <a:pt x="295460" y="608556"/>
                      <a:pt x="374974" y="634493"/>
                      <a:pt x="418808" y="635921"/>
                    </a:cubicBezTo>
                    <a:cubicBezTo>
                      <a:pt x="454422" y="640322"/>
                      <a:pt x="486026" y="615328"/>
                      <a:pt x="521040" y="620043"/>
                    </a:cubicBezTo>
                    <a:cubicBezTo>
                      <a:pt x="562312" y="645446"/>
                      <a:pt x="617871" y="647237"/>
                      <a:pt x="657724" y="619891"/>
                    </a:cubicBezTo>
                    <a:cubicBezTo>
                      <a:pt x="667668" y="612728"/>
                      <a:pt x="678727" y="621024"/>
                      <a:pt x="691261" y="613290"/>
                    </a:cubicBezTo>
                    <a:cubicBezTo>
                      <a:pt x="702511" y="607918"/>
                      <a:pt x="689156" y="590573"/>
                      <a:pt x="677888" y="572418"/>
                    </a:cubicBezTo>
                    <a:cubicBezTo>
                      <a:pt x="664744" y="551273"/>
                      <a:pt x="651933" y="528927"/>
                      <a:pt x="645313" y="521974"/>
                    </a:cubicBezTo>
                    <a:close/>
                  </a:path>
                </a:pathLst>
              </a:custGeom>
              <a:solidFill>
                <a:srgbClr val="FFFFFF"/>
              </a:solidFill>
              <a:ln w="9525" cap="flat">
                <a:noFill/>
                <a:prstDash val="solid"/>
                <a:miter/>
              </a:ln>
            </p:spPr>
            <p:txBody>
              <a:bodyPr rtlCol="0" anchor="ctr"/>
              <a:lstStyle/>
              <a:p>
                <a:endParaRPr lang="en-US" dirty="0"/>
              </a:p>
            </p:txBody>
          </p:sp>
          <p:sp>
            <p:nvSpPr>
              <p:cNvPr id="34" name="צורה חופשית: צורה 33">
                <a:extLst>
                  <a:ext uri="{FF2B5EF4-FFF2-40B4-BE49-F238E27FC236}">
                    <a16:creationId xmlns:a16="http://schemas.microsoft.com/office/drawing/2014/main" id="{DE32B3B2-7103-95E6-B9D8-8D22D8412D55}"/>
                  </a:ext>
                </a:extLst>
              </p:cNvPr>
              <p:cNvSpPr/>
              <p:nvPr/>
            </p:nvSpPr>
            <p:spPr>
              <a:xfrm>
                <a:off x="7099101" y="2264361"/>
                <a:ext cx="696984" cy="648177"/>
              </a:xfrm>
              <a:custGeom>
                <a:avLst/>
                <a:gdLst>
                  <a:gd name="connsiteX0" fmla="*/ 233570 w 696984"/>
                  <a:gd name="connsiteY0" fmla="*/ 648178 h 648177"/>
                  <a:gd name="connsiteX1" fmla="*/ 200252 w 696984"/>
                  <a:gd name="connsiteY1" fmla="*/ 635690 h 648177"/>
                  <a:gd name="connsiteX2" fmla="*/ 184688 w 696984"/>
                  <a:gd name="connsiteY2" fmla="*/ 642777 h 648177"/>
                  <a:gd name="connsiteX3" fmla="*/ 168172 w 696984"/>
                  <a:gd name="connsiteY3" fmla="*/ 644510 h 648177"/>
                  <a:gd name="connsiteX4" fmla="*/ 153903 w 696984"/>
                  <a:gd name="connsiteY4" fmla="*/ 643844 h 648177"/>
                  <a:gd name="connsiteX5" fmla="*/ 153189 w 696984"/>
                  <a:gd name="connsiteY5" fmla="*/ 643796 h 648177"/>
                  <a:gd name="connsiteX6" fmla="*/ 141092 w 696984"/>
                  <a:gd name="connsiteY6" fmla="*/ 643186 h 648177"/>
                  <a:gd name="connsiteX7" fmla="*/ 85590 w 696984"/>
                  <a:gd name="connsiteY7" fmla="*/ 644853 h 648177"/>
                  <a:gd name="connsiteX8" fmla="*/ 36384 w 696984"/>
                  <a:gd name="connsiteY8" fmla="*/ 646311 h 648177"/>
                  <a:gd name="connsiteX9" fmla="*/ 26468 w 696984"/>
                  <a:gd name="connsiteY9" fmla="*/ 639310 h 648177"/>
                  <a:gd name="connsiteX10" fmla="*/ 14314 w 696984"/>
                  <a:gd name="connsiteY10" fmla="*/ 630709 h 648177"/>
                  <a:gd name="connsiteX11" fmla="*/ 2799 w 696984"/>
                  <a:gd name="connsiteY11" fmla="*/ 631918 h 648177"/>
                  <a:gd name="connsiteX12" fmla="*/ 122 w 696984"/>
                  <a:gd name="connsiteY12" fmla="*/ 623898 h 648177"/>
                  <a:gd name="connsiteX13" fmla="*/ 11200 w 696984"/>
                  <a:gd name="connsiteY13" fmla="*/ 605829 h 648177"/>
                  <a:gd name="connsiteX14" fmla="*/ 28650 w 696984"/>
                  <a:gd name="connsiteY14" fmla="*/ 591323 h 648177"/>
                  <a:gd name="connsiteX15" fmla="*/ 27335 w 696984"/>
                  <a:gd name="connsiteY15" fmla="*/ 556595 h 648177"/>
                  <a:gd name="connsiteX16" fmla="*/ 25792 w 696984"/>
                  <a:gd name="connsiteY16" fmla="*/ 449600 h 648177"/>
                  <a:gd name="connsiteX17" fmla="*/ 25792 w 696984"/>
                  <a:gd name="connsiteY17" fmla="*/ 449534 h 648177"/>
                  <a:gd name="connsiteX18" fmla="*/ 35984 w 696984"/>
                  <a:gd name="connsiteY18" fmla="*/ 315222 h 648177"/>
                  <a:gd name="connsiteX19" fmla="*/ 67016 w 696984"/>
                  <a:gd name="connsiteY19" fmla="*/ 208446 h 648177"/>
                  <a:gd name="connsiteX20" fmla="*/ 124252 w 696984"/>
                  <a:gd name="connsiteY20" fmla="*/ 113130 h 648177"/>
                  <a:gd name="connsiteX21" fmla="*/ 199414 w 696984"/>
                  <a:gd name="connsiteY21" fmla="*/ 49693 h 648177"/>
                  <a:gd name="connsiteX22" fmla="*/ 288949 w 696984"/>
                  <a:gd name="connsiteY22" fmla="*/ 13974 h 648177"/>
                  <a:gd name="connsiteX23" fmla="*/ 384485 w 696984"/>
                  <a:gd name="connsiteY23" fmla="*/ 1 h 648177"/>
                  <a:gd name="connsiteX24" fmla="*/ 450493 w 696984"/>
                  <a:gd name="connsiteY24" fmla="*/ 7431 h 648177"/>
                  <a:gd name="connsiteX25" fmla="*/ 512215 w 696984"/>
                  <a:gd name="connsiteY25" fmla="*/ 26814 h 648177"/>
                  <a:gd name="connsiteX26" fmla="*/ 544295 w 696984"/>
                  <a:gd name="connsiteY26" fmla="*/ 47864 h 648177"/>
                  <a:gd name="connsiteX27" fmla="*/ 582014 w 696984"/>
                  <a:gd name="connsiteY27" fmla="*/ 80059 h 648177"/>
                  <a:gd name="connsiteX28" fmla="*/ 617304 w 696984"/>
                  <a:gd name="connsiteY28" fmla="*/ 150906 h 648177"/>
                  <a:gd name="connsiteX29" fmla="*/ 614970 w 696984"/>
                  <a:gd name="connsiteY29" fmla="*/ 182796 h 648177"/>
                  <a:gd name="connsiteX30" fmla="*/ 605236 w 696984"/>
                  <a:gd name="connsiteY30" fmla="*/ 217038 h 648177"/>
                  <a:gd name="connsiteX31" fmla="*/ 593454 w 696984"/>
                  <a:gd name="connsiteY31" fmla="*/ 223391 h 648177"/>
                  <a:gd name="connsiteX32" fmla="*/ 577766 w 696984"/>
                  <a:gd name="connsiteY32" fmla="*/ 227935 h 648177"/>
                  <a:gd name="connsiteX33" fmla="*/ 534675 w 696984"/>
                  <a:gd name="connsiteY33" fmla="*/ 231564 h 648177"/>
                  <a:gd name="connsiteX34" fmla="*/ 447007 w 696984"/>
                  <a:gd name="connsiteY34" fmla="*/ 224296 h 648177"/>
                  <a:gd name="connsiteX35" fmla="*/ 328039 w 696984"/>
                  <a:gd name="connsiteY35" fmla="*/ 202484 h 648177"/>
                  <a:gd name="connsiteX36" fmla="*/ 318476 w 696984"/>
                  <a:gd name="connsiteY36" fmla="*/ 198931 h 648177"/>
                  <a:gd name="connsiteX37" fmla="*/ 268946 w 696984"/>
                  <a:gd name="connsiteY37" fmla="*/ 236393 h 648177"/>
                  <a:gd name="connsiteX38" fmla="*/ 252439 w 696984"/>
                  <a:gd name="connsiteY38" fmla="*/ 297991 h 648177"/>
                  <a:gd name="connsiteX39" fmla="*/ 207986 w 696984"/>
                  <a:gd name="connsiteY39" fmla="*/ 372286 h 648177"/>
                  <a:gd name="connsiteX40" fmla="*/ 195289 w 696984"/>
                  <a:gd name="connsiteY40" fmla="*/ 358313 h 648177"/>
                  <a:gd name="connsiteX41" fmla="*/ 160361 w 696984"/>
                  <a:gd name="connsiteY41" fmla="*/ 346883 h 648177"/>
                  <a:gd name="connsiteX42" fmla="*/ 141311 w 696984"/>
                  <a:gd name="connsiteY42" fmla="*/ 350055 h 648177"/>
                  <a:gd name="connsiteX43" fmla="*/ 106316 w 696984"/>
                  <a:gd name="connsiteY43" fmla="*/ 398384 h 648177"/>
                  <a:gd name="connsiteX44" fmla="*/ 115918 w 696984"/>
                  <a:gd name="connsiteY44" fmla="*/ 447210 h 648177"/>
                  <a:gd name="connsiteX45" fmla="*/ 164809 w 696984"/>
                  <a:gd name="connsiteY45" fmla="*/ 459278 h 648177"/>
                  <a:gd name="connsiteX46" fmla="*/ 183859 w 696984"/>
                  <a:gd name="connsiteY46" fmla="*/ 455468 h 648177"/>
                  <a:gd name="connsiteX47" fmla="*/ 233389 w 696984"/>
                  <a:gd name="connsiteY47" fmla="*/ 534211 h 648177"/>
                  <a:gd name="connsiteX48" fmla="*/ 248382 w 696984"/>
                  <a:gd name="connsiteY48" fmla="*/ 604496 h 648177"/>
                  <a:gd name="connsiteX49" fmla="*/ 247953 w 696984"/>
                  <a:gd name="connsiteY49" fmla="*/ 616612 h 648177"/>
                  <a:gd name="connsiteX50" fmla="*/ 245724 w 696984"/>
                  <a:gd name="connsiteY50" fmla="*/ 638996 h 648177"/>
                  <a:gd name="connsiteX51" fmla="*/ 233570 w 696984"/>
                  <a:gd name="connsiteY51" fmla="*/ 648178 h 648177"/>
                  <a:gd name="connsiteX52" fmla="*/ 588701 w 696984"/>
                  <a:gd name="connsiteY52" fmla="*/ 641196 h 648177"/>
                  <a:gd name="connsiteX53" fmla="*/ 555525 w 696984"/>
                  <a:gd name="connsiteY53" fmla="*/ 637805 h 648177"/>
                  <a:gd name="connsiteX54" fmla="*/ 522311 w 696984"/>
                  <a:gd name="connsiteY54" fmla="*/ 619288 h 648177"/>
                  <a:gd name="connsiteX55" fmla="*/ 573746 w 696984"/>
                  <a:gd name="connsiteY55" fmla="*/ 554518 h 648177"/>
                  <a:gd name="connsiteX56" fmla="*/ 604503 w 696984"/>
                  <a:gd name="connsiteY56" fmla="*/ 478318 h 648177"/>
                  <a:gd name="connsiteX57" fmla="*/ 617295 w 696984"/>
                  <a:gd name="connsiteY57" fmla="*/ 444609 h 648177"/>
                  <a:gd name="connsiteX58" fmla="*/ 634830 w 696984"/>
                  <a:gd name="connsiteY58" fmla="*/ 492253 h 648177"/>
                  <a:gd name="connsiteX59" fmla="*/ 645308 w 696984"/>
                  <a:gd name="connsiteY59" fmla="*/ 523114 h 648177"/>
                  <a:gd name="connsiteX60" fmla="*/ 660100 w 696984"/>
                  <a:gd name="connsiteY60" fmla="*/ 560243 h 648177"/>
                  <a:gd name="connsiteX61" fmla="*/ 689313 w 696984"/>
                  <a:gd name="connsiteY61" fmla="*/ 590723 h 648177"/>
                  <a:gd name="connsiteX62" fmla="*/ 696914 w 696984"/>
                  <a:gd name="connsiteY62" fmla="*/ 607115 h 648177"/>
                  <a:gd name="connsiteX63" fmla="*/ 691256 w 696984"/>
                  <a:gd name="connsiteY63" fmla="*/ 614469 h 648177"/>
                  <a:gd name="connsiteX64" fmla="*/ 677150 w 696984"/>
                  <a:gd name="connsiteY64" fmla="*/ 618069 h 648177"/>
                  <a:gd name="connsiteX65" fmla="*/ 669377 w 696984"/>
                  <a:gd name="connsiteY65" fmla="*/ 617869 h 648177"/>
                  <a:gd name="connsiteX66" fmla="*/ 657719 w 696984"/>
                  <a:gd name="connsiteY66" fmla="*/ 621069 h 648177"/>
                  <a:gd name="connsiteX67" fmla="*/ 624495 w 696984"/>
                  <a:gd name="connsiteY67" fmla="*/ 636500 h 648177"/>
                  <a:gd name="connsiteX68" fmla="*/ 588701 w 696984"/>
                  <a:gd name="connsiteY68" fmla="*/ 641196 h 648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96984" h="648177">
                    <a:moveTo>
                      <a:pt x="233570" y="648178"/>
                    </a:moveTo>
                    <a:cubicBezTo>
                      <a:pt x="226255" y="648178"/>
                      <a:pt x="215359" y="644091"/>
                      <a:pt x="200252" y="635690"/>
                    </a:cubicBezTo>
                    <a:cubicBezTo>
                      <a:pt x="195594" y="639081"/>
                      <a:pt x="190298" y="641491"/>
                      <a:pt x="184688" y="642777"/>
                    </a:cubicBezTo>
                    <a:cubicBezTo>
                      <a:pt x="179268" y="644006"/>
                      <a:pt x="173725" y="644587"/>
                      <a:pt x="168172" y="644510"/>
                    </a:cubicBezTo>
                    <a:cubicBezTo>
                      <a:pt x="163428" y="644510"/>
                      <a:pt x="158904" y="644206"/>
                      <a:pt x="153903" y="643844"/>
                    </a:cubicBezTo>
                    <a:lnTo>
                      <a:pt x="153189" y="643796"/>
                    </a:lnTo>
                    <a:cubicBezTo>
                      <a:pt x="148874" y="643482"/>
                      <a:pt x="144797" y="643186"/>
                      <a:pt x="141092" y="643186"/>
                    </a:cubicBezTo>
                    <a:cubicBezTo>
                      <a:pt x="140406" y="643186"/>
                      <a:pt x="102144" y="644444"/>
                      <a:pt x="85590" y="644853"/>
                    </a:cubicBezTo>
                    <a:cubicBezTo>
                      <a:pt x="70321" y="645234"/>
                      <a:pt x="54529" y="645625"/>
                      <a:pt x="36384" y="646311"/>
                    </a:cubicBezTo>
                    <a:cubicBezTo>
                      <a:pt x="33879" y="645911"/>
                      <a:pt x="27859" y="640177"/>
                      <a:pt x="26468" y="639310"/>
                    </a:cubicBezTo>
                    <a:cubicBezTo>
                      <a:pt x="23039" y="636776"/>
                      <a:pt x="18448" y="631233"/>
                      <a:pt x="14314" y="630709"/>
                    </a:cubicBezTo>
                    <a:cubicBezTo>
                      <a:pt x="9914" y="630156"/>
                      <a:pt x="6066" y="634633"/>
                      <a:pt x="2799" y="631918"/>
                    </a:cubicBezTo>
                    <a:cubicBezTo>
                      <a:pt x="732" y="629794"/>
                      <a:pt x="-259" y="626842"/>
                      <a:pt x="122" y="623898"/>
                    </a:cubicBezTo>
                    <a:cubicBezTo>
                      <a:pt x="656" y="618850"/>
                      <a:pt x="4380" y="612764"/>
                      <a:pt x="11200" y="605829"/>
                    </a:cubicBezTo>
                    <a:cubicBezTo>
                      <a:pt x="16572" y="600486"/>
                      <a:pt x="22420" y="595628"/>
                      <a:pt x="28650" y="591323"/>
                    </a:cubicBezTo>
                    <a:cubicBezTo>
                      <a:pt x="36155" y="580941"/>
                      <a:pt x="31869" y="569111"/>
                      <a:pt x="27335" y="556595"/>
                    </a:cubicBezTo>
                    <a:cubicBezTo>
                      <a:pt x="25068" y="550908"/>
                      <a:pt x="25535" y="455420"/>
                      <a:pt x="25792" y="449600"/>
                    </a:cubicBezTo>
                    <a:lnTo>
                      <a:pt x="25792" y="449534"/>
                    </a:lnTo>
                    <a:cubicBezTo>
                      <a:pt x="27745" y="405319"/>
                      <a:pt x="29764" y="359599"/>
                      <a:pt x="35984" y="315222"/>
                    </a:cubicBezTo>
                    <a:cubicBezTo>
                      <a:pt x="38984" y="293057"/>
                      <a:pt x="57729" y="228916"/>
                      <a:pt x="67016" y="208446"/>
                    </a:cubicBezTo>
                    <a:cubicBezTo>
                      <a:pt x="80189" y="180157"/>
                      <a:pt x="102678" y="135675"/>
                      <a:pt x="124252" y="113130"/>
                    </a:cubicBezTo>
                    <a:cubicBezTo>
                      <a:pt x="146445" y="89774"/>
                      <a:pt x="171734" y="66181"/>
                      <a:pt x="199414" y="49693"/>
                    </a:cubicBezTo>
                    <a:cubicBezTo>
                      <a:pt x="227455" y="32863"/>
                      <a:pt x="257554" y="23109"/>
                      <a:pt x="288949" y="13974"/>
                    </a:cubicBezTo>
                    <a:cubicBezTo>
                      <a:pt x="319981" y="4840"/>
                      <a:pt x="352138" y="135"/>
                      <a:pt x="384485" y="1"/>
                    </a:cubicBezTo>
                    <a:cubicBezTo>
                      <a:pt x="406697" y="-65"/>
                      <a:pt x="428852" y="2430"/>
                      <a:pt x="450493" y="7431"/>
                    </a:cubicBezTo>
                    <a:cubicBezTo>
                      <a:pt x="472086" y="12441"/>
                      <a:pt x="492650" y="16375"/>
                      <a:pt x="512215" y="26814"/>
                    </a:cubicBezTo>
                    <a:cubicBezTo>
                      <a:pt x="523369" y="33110"/>
                      <a:pt x="534084" y="40140"/>
                      <a:pt x="544295" y="47864"/>
                    </a:cubicBezTo>
                    <a:cubicBezTo>
                      <a:pt x="557601" y="57713"/>
                      <a:pt x="570203" y="68467"/>
                      <a:pt x="582014" y="80059"/>
                    </a:cubicBezTo>
                    <a:cubicBezTo>
                      <a:pt x="602131" y="100014"/>
                      <a:pt x="603274" y="112082"/>
                      <a:pt x="617304" y="150906"/>
                    </a:cubicBezTo>
                    <a:cubicBezTo>
                      <a:pt x="619047" y="159364"/>
                      <a:pt x="616999" y="172909"/>
                      <a:pt x="614970" y="182796"/>
                    </a:cubicBezTo>
                    <a:cubicBezTo>
                      <a:pt x="612589" y="194435"/>
                      <a:pt x="609141" y="213304"/>
                      <a:pt x="605236" y="217038"/>
                    </a:cubicBezTo>
                    <a:cubicBezTo>
                      <a:pt x="602283" y="220076"/>
                      <a:pt x="597635" y="221791"/>
                      <a:pt x="593454" y="223391"/>
                    </a:cubicBezTo>
                    <a:cubicBezTo>
                      <a:pt x="588367" y="225353"/>
                      <a:pt x="583119" y="226868"/>
                      <a:pt x="577766" y="227935"/>
                    </a:cubicBezTo>
                    <a:cubicBezTo>
                      <a:pt x="566060" y="230344"/>
                      <a:pt x="551563" y="231564"/>
                      <a:pt x="534675" y="231564"/>
                    </a:cubicBezTo>
                    <a:cubicBezTo>
                      <a:pt x="510776" y="231564"/>
                      <a:pt x="481278" y="229116"/>
                      <a:pt x="447007" y="224296"/>
                    </a:cubicBezTo>
                    <a:cubicBezTo>
                      <a:pt x="412736" y="219476"/>
                      <a:pt x="372712" y="212133"/>
                      <a:pt x="328039" y="202484"/>
                    </a:cubicBezTo>
                    <a:lnTo>
                      <a:pt x="318476" y="198931"/>
                    </a:lnTo>
                    <a:lnTo>
                      <a:pt x="268946" y="236393"/>
                    </a:lnTo>
                    <a:lnTo>
                      <a:pt x="252439" y="297991"/>
                    </a:lnTo>
                    <a:cubicBezTo>
                      <a:pt x="247363" y="327833"/>
                      <a:pt x="216178" y="352779"/>
                      <a:pt x="207986" y="372286"/>
                    </a:cubicBezTo>
                    <a:cubicBezTo>
                      <a:pt x="204043" y="368257"/>
                      <a:pt x="200090" y="361256"/>
                      <a:pt x="195289" y="358313"/>
                    </a:cubicBezTo>
                    <a:cubicBezTo>
                      <a:pt x="184869" y="351636"/>
                      <a:pt x="172734" y="347073"/>
                      <a:pt x="160361" y="346883"/>
                    </a:cubicBezTo>
                    <a:cubicBezTo>
                      <a:pt x="158485" y="346883"/>
                      <a:pt x="150836" y="346245"/>
                      <a:pt x="141311" y="350055"/>
                    </a:cubicBezTo>
                    <a:cubicBezTo>
                      <a:pt x="120994" y="362123"/>
                      <a:pt x="106412" y="386945"/>
                      <a:pt x="106316" y="398384"/>
                    </a:cubicBezTo>
                    <a:cubicBezTo>
                      <a:pt x="106221" y="409824"/>
                      <a:pt x="107726" y="435094"/>
                      <a:pt x="115918" y="447210"/>
                    </a:cubicBezTo>
                    <a:cubicBezTo>
                      <a:pt x="130519" y="468803"/>
                      <a:pt x="164809" y="459278"/>
                      <a:pt x="164809" y="459278"/>
                    </a:cubicBezTo>
                    <a:lnTo>
                      <a:pt x="183859" y="455468"/>
                    </a:lnTo>
                    <a:cubicBezTo>
                      <a:pt x="183859" y="455468"/>
                      <a:pt x="220121" y="500854"/>
                      <a:pt x="233389" y="534211"/>
                    </a:cubicBezTo>
                    <a:cubicBezTo>
                      <a:pt x="246658" y="567568"/>
                      <a:pt x="248382" y="604496"/>
                      <a:pt x="248382" y="604496"/>
                    </a:cubicBezTo>
                    <a:cubicBezTo>
                      <a:pt x="248134" y="608639"/>
                      <a:pt x="248039" y="612687"/>
                      <a:pt x="247953" y="616612"/>
                    </a:cubicBezTo>
                    <a:cubicBezTo>
                      <a:pt x="247744" y="625565"/>
                      <a:pt x="247563" y="633290"/>
                      <a:pt x="245724" y="638996"/>
                    </a:cubicBezTo>
                    <a:cubicBezTo>
                      <a:pt x="243705" y="645253"/>
                      <a:pt x="239838" y="648178"/>
                      <a:pt x="233570" y="648178"/>
                    </a:cubicBezTo>
                    <a:close/>
                    <a:moveTo>
                      <a:pt x="588701" y="641196"/>
                    </a:moveTo>
                    <a:cubicBezTo>
                      <a:pt x="577556" y="641148"/>
                      <a:pt x="566450" y="640015"/>
                      <a:pt x="555525" y="637805"/>
                    </a:cubicBezTo>
                    <a:cubicBezTo>
                      <a:pt x="544590" y="635605"/>
                      <a:pt x="529293" y="628813"/>
                      <a:pt x="522311" y="619288"/>
                    </a:cubicBezTo>
                    <a:cubicBezTo>
                      <a:pt x="518730" y="618812"/>
                      <a:pt x="573746" y="554518"/>
                      <a:pt x="573746" y="554518"/>
                    </a:cubicBezTo>
                    <a:lnTo>
                      <a:pt x="604503" y="478318"/>
                    </a:lnTo>
                    <a:cubicBezTo>
                      <a:pt x="604503" y="478318"/>
                      <a:pt x="617342" y="442218"/>
                      <a:pt x="617295" y="444609"/>
                    </a:cubicBezTo>
                    <a:cubicBezTo>
                      <a:pt x="622324" y="450010"/>
                      <a:pt x="628972" y="472451"/>
                      <a:pt x="634830" y="492253"/>
                    </a:cubicBezTo>
                    <a:cubicBezTo>
                      <a:pt x="639174" y="506912"/>
                      <a:pt x="642917" y="519571"/>
                      <a:pt x="645308" y="523114"/>
                    </a:cubicBezTo>
                    <a:lnTo>
                      <a:pt x="660100" y="560243"/>
                    </a:lnTo>
                    <a:cubicBezTo>
                      <a:pt x="671330" y="572492"/>
                      <a:pt x="683646" y="582550"/>
                      <a:pt x="689313" y="590723"/>
                    </a:cubicBezTo>
                    <a:cubicBezTo>
                      <a:pt x="693180" y="599038"/>
                      <a:pt x="697809" y="602381"/>
                      <a:pt x="696914" y="607115"/>
                    </a:cubicBezTo>
                    <a:cubicBezTo>
                      <a:pt x="696381" y="610363"/>
                      <a:pt x="694257" y="613126"/>
                      <a:pt x="691256" y="614469"/>
                    </a:cubicBezTo>
                    <a:cubicBezTo>
                      <a:pt x="687008" y="617021"/>
                      <a:pt x="682103" y="618269"/>
                      <a:pt x="677150" y="618069"/>
                    </a:cubicBezTo>
                    <a:cubicBezTo>
                      <a:pt x="675797" y="618069"/>
                      <a:pt x="670616" y="617869"/>
                      <a:pt x="669377" y="617869"/>
                    </a:cubicBezTo>
                    <a:cubicBezTo>
                      <a:pt x="665243" y="617612"/>
                      <a:pt x="661138" y="618736"/>
                      <a:pt x="657719" y="621069"/>
                    </a:cubicBezTo>
                    <a:cubicBezTo>
                      <a:pt x="647565" y="628004"/>
                      <a:pt x="636345" y="633223"/>
                      <a:pt x="624495" y="636500"/>
                    </a:cubicBezTo>
                    <a:cubicBezTo>
                      <a:pt x="612837" y="639672"/>
                      <a:pt x="600797" y="641262"/>
                      <a:pt x="588701" y="641196"/>
                    </a:cubicBezTo>
                    <a:close/>
                  </a:path>
                </a:pathLst>
              </a:custGeom>
              <a:solidFill>
                <a:srgbClr val="FFFFFF"/>
              </a:solidFill>
              <a:ln w="9525" cap="flat">
                <a:noFill/>
                <a:prstDash val="solid"/>
                <a:miter/>
              </a:ln>
            </p:spPr>
            <p:txBody>
              <a:bodyPr rtlCol="0" anchor="ctr"/>
              <a:lstStyle/>
              <a:p>
                <a:endParaRPr lang="en-US"/>
              </a:p>
            </p:txBody>
          </p:sp>
          <p:sp>
            <p:nvSpPr>
              <p:cNvPr id="35" name="צורה חופשית: צורה 34">
                <a:extLst>
                  <a:ext uri="{FF2B5EF4-FFF2-40B4-BE49-F238E27FC236}">
                    <a16:creationId xmlns:a16="http://schemas.microsoft.com/office/drawing/2014/main" id="{BEA512C0-EA77-E8A5-976D-011CE6450E74}"/>
                  </a:ext>
                </a:extLst>
              </p:cNvPr>
              <p:cNvSpPr/>
              <p:nvPr/>
            </p:nvSpPr>
            <p:spPr>
              <a:xfrm>
                <a:off x="7068082" y="2263445"/>
                <a:ext cx="733170" cy="650674"/>
              </a:xfrm>
              <a:custGeom>
                <a:avLst/>
                <a:gdLst>
                  <a:gd name="connsiteX0" fmla="*/ 612490 w 733170"/>
                  <a:gd name="connsiteY0" fmla="*/ 650674 h 650674"/>
                  <a:gd name="connsiteX1" fmla="*/ 550396 w 733170"/>
                  <a:gd name="connsiteY1" fmla="*/ 626014 h 650674"/>
                  <a:gd name="connsiteX2" fmla="*/ 346247 w 733170"/>
                  <a:gd name="connsiteY2" fmla="*/ 576427 h 650674"/>
                  <a:gd name="connsiteX3" fmla="*/ 348628 w 733170"/>
                  <a:gd name="connsiteY3" fmla="*/ 576141 h 650674"/>
                  <a:gd name="connsiteX4" fmla="*/ 472225 w 733170"/>
                  <a:gd name="connsiteY4" fmla="*/ 623242 h 650674"/>
                  <a:gd name="connsiteX5" fmla="*/ 632978 w 733170"/>
                  <a:gd name="connsiteY5" fmla="*/ 254358 h 650674"/>
                  <a:gd name="connsiteX6" fmla="*/ 632978 w 733170"/>
                  <a:gd name="connsiteY6" fmla="*/ 254349 h 650674"/>
                  <a:gd name="connsiteX7" fmla="*/ 645437 w 733170"/>
                  <a:gd name="connsiteY7" fmla="*/ 258740 h 650674"/>
                  <a:gd name="connsiteX8" fmla="*/ 655276 w 733170"/>
                  <a:gd name="connsiteY8" fmla="*/ 433790 h 650674"/>
                  <a:gd name="connsiteX9" fmla="*/ 704539 w 733170"/>
                  <a:gd name="connsiteY9" fmla="*/ 557825 h 650674"/>
                  <a:gd name="connsiteX10" fmla="*/ 725799 w 733170"/>
                  <a:gd name="connsiteY10" fmla="*/ 606316 h 650674"/>
                  <a:gd name="connsiteX11" fmla="*/ 710912 w 733170"/>
                  <a:gd name="connsiteY11" fmla="*/ 606764 h 650674"/>
                  <a:gd name="connsiteX12" fmla="*/ 710912 w 733170"/>
                  <a:gd name="connsiteY12" fmla="*/ 602878 h 650674"/>
                  <a:gd name="connsiteX13" fmla="*/ 716512 w 733170"/>
                  <a:gd name="connsiteY13" fmla="*/ 602430 h 650674"/>
                  <a:gd name="connsiteX14" fmla="*/ 650399 w 733170"/>
                  <a:gd name="connsiteY14" fmla="*/ 457726 h 650674"/>
                  <a:gd name="connsiteX15" fmla="*/ 559378 w 733170"/>
                  <a:gd name="connsiteY15" fmla="*/ 620423 h 650674"/>
                  <a:gd name="connsiteX16" fmla="*/ 635054 w 733170"/>
                  <a:gd name="connsiteY16" fmla="*/ 634901 h 650674"/>
                  <a:gd name="connsiteX17" fmla="*/ 640446 w 733170"/>
                  <a:gd name="connsiteY17" fmla="*/ 639749 h 650674"/>
                  <a:gd name="connsiteX18" fmla="*/ 637826 w 733170"/>
                  <a:gd name="connsiteY18" fmla="*/ 645131 h 650674"/>
                  <a:gd name="connsiteX19" fmla="*/ 612490 w 733170"/>
                  <a:gd name="connsiteY19" fmla="*/ 650674 h 650674"/>
                  <a:gd name="connsiteX20" fmla="*/ 62278 w 733170"/>
                  <a:gd name="connsiteY20" fmla="*/ 650636 h 650674"/>
                  <a:gd name="connsiteX21" fmla="*/ 53839 w 733170"/>
                  <a:gd name="connsiteY21" fmla="*/ 644321 h 650674"/>
                  <a:gd name="connsiteX22" fmla="*/ 43028 w 733170"/>
                  <a:gd name="connsiteY22" fmla="*/ 638987 h 650674"/>
                  <a:gd name="connsiteX23" fmla="*/ 366 w 733170"/>
                  <a:gd name="connsiteY23" fmla="*/ 630786 h 650674"/>
                  <a:gd name="connsiteX24" fmla="*/ 55468 w 733170"/>
                  <a:gd name="connsiteY24" fmla="*/ 590781 h 650674"/>
                  <a:gd name="connsiteX25" fmla="*/ 48934 w 733170"/>
                  <a:gd name="connsiteY25" fmla="*/ 568959 h 650674"/>
                  <a:gd name="connsiteX26" fmla="*/ 48934 w 733170"/>
                  <a:gd name="connsiteY26" fmla="*/ 568940 h 650674"/>
                  <a:gd name="connsiteX27" fmla="*/ 242215 w 733170"/>
                  <a:gd name="connsiteY27" fmla="*/ 40284 h 650674"/>
                  <a:gd name="connsiteX28" fmla="*/ 243777 w 733170"/>
                  <a:gd name="connsiteY28" fmla="*/ 42941 h 650674"/>
                  <a:gd name="connsiteX29" fmla="*/ 70955 w 733170"/>
                  <a:gd name="connsiteY29" fmla="*/ 517820 h 650674"/>
                  <a:gd name="connsiteX30" fmla="*/ 70593 w 733170"/>
                  <a:gd name="connsiteY30" fmla="*/ 597010 h 650674"/>
                  <a:gd name="connsiteX31" fmla="*/ 57725 w 733170"/>
                  <a:gd name="connsiteY31" fmla="*/ 595753 h 650674"/>
                  <a:gd name="connsiteX32" fmla="*/ 34379 w 733170"/>
                  <a:gd name="connsiteY32" fmla="*/ 623223 h 650674"/>
                  <a:gd name="connsiteX33" fmla="*/ 65336 w 733170"/>
                  <a:gd name="connsiteY33" fmla="*/ 630605 h 650674"/>
                  <a:gd name="connsiteX34" fmla="*/ 62278 w 733170"/>
                  <a:gd name="connsiteY34" fmla="*/ 650636 h 650674"/>
                  <a:gd name="connsiteX35" fmla="*/ 62278 w 733170"/>
                  <a:gd name="connsiteY35" fmla="*/ 650636 h 650674"/>
                  <a:gd name="connsiteX36" fmla="*/ 278096 w 733170"/>
                  <a:gd name="connsiteY36" fmla="*/ 644131 h 650674"/>
                  <a:gd name="connsiteX37" fmla="*/ 272743 w 733170"/>
                  <a:gd name="connsiteY37" fmla="*/ 639416 h 650674"/>
                  <a:gd name="connsiteX38" fmla="*/ 257779 w 733170"/>
                  <a:gd name="connsiteY38" fmla="*/ 543413 h 650674"/>
                  <a:gd name="connsiteX39" fmla="*/ 212316 w 733170"/>
                  <a:gd name="connsiteY39" fmla="*/ 456012 h 650674"/>
                  <a:gd name="connsiteX40" fmla="*/ 214707 w 733170"/>
                  <a:gd name="connsiteY40" fmla="*/ 455221 h 650674"/>
                  <a:gd name="connsiteX41" fmla="*/ 291116 w 733170"/>
                  <a:gd name="connsiteY41" fmla="*/ 587047 h 650674"/>
                  <a:gd name="connsiteX42" fmla="*/ 278096 w 733170"/>
                  <a:gd name="connsiteY42" fmla="*/ 644131 h 650674"/>
                  <a:gd name="connsiteX43" fmla="*/ 278096 w 733170"/>
                  <a:gd name="connsiteY43" fmla="*/ 644131 h 650674"/>
                  <a:gd name="connsiteX44" fmla="*/ 174283 w 733170"/>
                  <a:gd name="connsiteY44" fmla="*/ 633082 h 650674"/>
                  <a:gd name="connsiteX45" fmla="*/ 178550 w 733170"/>
                  <a:gd name="connsiteY45" fmla="*/ 594077 h 650674"/>
                  <a:gd name="connsiteX46" fmla="*/ 190246 w 733170"/>
                  <a:gd name="connsiteY46" fmla="*/ 561949 h 650674"/>
                  <a:gd name="connsiteX47" fmla="*/ 186646 w 733170"/>
                  <a:gd name="connsiteY47" fmla="*/ 606916 h 650674"/>
                  <a:gd name="connsiteX48" fmla="*/ 186646 w 733170"/>
                  <a:gd name="connsiteY48" fmla="*/ 606926 h 650674"/>
                  <a:gd name="connsiteX49" fmla="*/ 174283 w 733170"/>
                  <a:gd name="connsiteY49" fmla="*/ 633082 h 650674"/>
                  <a:gd name="connsiteX50" fmla="*/ 174283 w 733170"/>
                  <a:gd name="connsiteY50" fmla="*/ 633082 h 650674"/>
                  <a:gd name="connsiteX51" fmla="*/ 116628 w 733170"/>
                  <a:gd name="connsiteY51" fmla="*/ 631415 h 650674"/>
                  <a:gd name="connsiteX52" fmla="*/ 119028 w 733170"/>
                  <a:gd name="connsiteY52" fmla="*/ 599668 h 650674"/>
                  <a:gd name="connsiteX53" fmla="*/ 138049 w 733170"/>
                  <a:gd name="connsiteY53" fmla="*/ 531593 h 650674"/>
                  <a:gd name="connsiteX54" fmla="*/ 129039 w 733170"/>
                  <a:gd name="connsiteY54" fmla="*/ 601916 h 650674"/>
                  <a:gd name="connsiteX55" fmla="*/ 121695 w 733170"/>
                  <a:gd name="connsiteY55" fmla="*/ 628186 h 650674"/>
                  <a:gd name="connsiteX56" fmla="*/ 116628 w 733170"/>
                  <a:gd name="connsiteY56" fmla="*/ 631415 h 650674"/>
                  <a:gd name="connsiteX57" fmla="*/ 116628 w 733170"/>
                  <a:gd name="connsiteY57" fmla="*/ 631415 h 650674"/>
                  <a:gd name="connsiteX58" fmla="*/ 231461 w 733170"/>
                  <a:gd name="connsiteY58" fmla="*/ 622452 h 650674"/>
                  <a:gd name="connsiteX59" fmla="*/ 232452 w 733170"/>
                  <a:gd name="connsiteY59" fmla="*/ 580523 h 650674"/>
                  <a:gd name="connsiteX60" fmla="*/ 226337 w 733170"/>
                  <a:gd name="connsiteY60" fmla="*/ 581466 h 650674"/>
                  <a:gd name="connsiteX61" fmla="*/ 234900 w 733170"/>
                  <a:gd name="connsiteY61" fmla="*/ 576894 h 650674"/>
                  <a:gd name="connsiteX62" fmla="*/ 236776 w 733170"/>
                  <a:gd name="connsiteY62" fmla="*/ 575827 h 650674"/>
                  <a:gd name="connsiteX63" fmla="*/ 240281 w 733170"/>
                  <a:gd name="connsiteY63" fmla="*/ 599316 h 650674"/>
                  <a:gd name="connsiteX64" fmla="*/ 231461 w 733170"/>
                  <a:gd name="connsiteY64" fmla="*/ 622452 h 650674"/>
                  <a:gd name="connsiteX65" fmla="*/ 231461 w 733170"/>
                  <a:gd name="connsiteY65" fmla="*/ 622452 h 650674"/>
                  <a:gd name="connsiteX66" fmla="*/ 668678 w 733170"/>
                  <a:gd name="connsiteY66" fmla="*/ 619909 h 650674"/>
                  <a:gd name="connsiteX67" fmla="*/ 624463 w 733170"/>
                  <a:gd name="connsiteY67" fmla="*/ 599115 h 650674"/>
                  <a:gd name="connsiteX68" fmla="*/ 625301 w 733170"/>
                  <a:gd name="connsiteY68" fmla="*/ 597201 h 650674"/>
                  <a:gd name="connsiteX69" fmla="*/ 668135 w 733170"/>
                  <a:gd name="connsiteY69" fmla="*/ 609441 h 650674"/>
                  <a:gd name="connsiteX70" fmla="*/ 668678 w 733170"/>
                  <a:gd name="connsiteY70" fmla="*/ 619909 h 650674"/>
                  <a:gd name="connsiteX71" fmla="*/ 668678 w 733170"/>
                  <a:gd name="connsiteY71" fmla="*/ 619909 h 650674"/>
                  <a:gd name="connsiteX72" fmla="*/ 179807 w 733170"/>
                  <a:gd name="connsiteY72" fmla="*/ 474405 h 650674"/>
                  <a:gd name="connsiteX73" fmla="*/ 134849 w 733170"/>
                  <a:gd name="connsiteY73" fmla="*/ 379526 h 650674"/>
                  <a:gd name="connsiteX74" fmla="*/ 199543 w 733170"/>
                  <a:gd name="connsiteY74" fmla="*/ 344884 h 650674"/>
                  <a:gd name="connsiteX75" fmla="*/ 211983 w 733170"/>
                  <a:gd name="connsiteY75" fmla="*/ 353971 h 650674"/>
                  <a:gd name="connsiteX76" fmla="*/ 211135 w 733170"/>
                  <a:gd name="connsiteY76" fmla="*/ 354380 h 650674"/>
                  <a:gd name="connsiteX77" fmla="*/ 163986 w 733170"/>
                  <a:gd name="connsiteY77" fmla="*/ 368391 h 650674"/>
                  <a:gd name="connsiteX78" fmla="*/ 159490 w 733170"/>
                  <a:gd name="connsiteY78" fmla="*/ 440448 h 650674"/>
                  <a:gd name="connsiteX79" fmla="*/ 197800 w 733170"/>
                  <a:gd name="connsiteY79" fmla="*/ 445525 h 650674"/>
                  <a:gd name="connsiteX80" fmla="*/ 207468 w 733170"/>
                  <a:gd name="connsiteY80" fmla="*/ 452888 h 650674"/>
                  <a:gd name="connsiteX81" fmla="*/ 179807 w 733170"/>
                  <a:gd name="connsiteY81" fmla="*/ 474405 h 650674"/>
                  <a:gd name="connsiteX82" fmla="*/ 191342 w 733170"/>
                  <a:gd name="connsiteY82" fmla="*/ 424922 h 650674"/>
                  <a:gd name="connsiteX83" fmla="*/ 192913 w 733170"/>
                  <a:gd name="connsiteY83" fmla="*/ 402939 h 650674"/>
                  <a:gd name="connsiteX84" fmla="*/ 160443 w 733170"/>
                  <a:gd name="connsiteY84" fmla="*/ 405225 h 650674"/>
                  <a:gd name="connsiteX85" fmla="*/ 183960 w 733170"/>
                  <a:gd name="connsiteY85" fmla="*/ 383698 h 650674"/>
                  <a:gd name="connsiteX86" fmla="*/ 217526 w 733170"/>
                  <a:gd name="connsiteY86" fmla="*/ 393823 h 650674"/>
                  <a:gd name="connsiteX87" fmla="*/ 251759 w 733170"/>
                  <a:gd name="connsiteY87" fmla="*/ 343950 h 650674"/>
                  <a:gd name="connsiteX88" fmla="*/ 294945 w 733170"/>
                  <a:gd name="connsiteY88" fmla="*/ 243290 h 650674"/>
                  <a:gd name="connsiteX89" fmla="*/ 296869 w 733170"/>
                  <a:gd name="connsiteY89" fmla="*/ 233803 h 650674"/>
                  <a:gd name="connsiteX90" fmla="*/ 302194 w 733170"/>
                  <a:gd name="connsiteY90" fmla="*/ 182521 h 650674"/>
                  <a:gd name="connsiteX91" fmla="*/ 303680 w 733170"/>
                  <a:gd name="connsiteY91" fmla="*/ 228926 h 650674"/>
                  <a:gd name="connsiteX92" fmla="*/ 409950 w 733170"/>
                  <a:gd name="connsiteY92" fmla="*/ 109426 h 650674"/>
                  <a:gd name="connsiteX93" fmla="*/ 421209 w 733170"/>
                  <a:gd name="connsiteY93" fmla="*/ 110416 h 650674"/>
                  <a:gd name="connsiteX94" fmla="*/ 399482 w 733170"/>
                  <a:gd name="connsiteY94" fmla="*/ 157584 h 650674"/>
                  <a:gd name="connsiteX95" fmla="*/ 302575 w 733170"/>
                  <a:gd name="connsiteY95" fmla="*/ 240280 h 650674"/>
                  <a:gd name="connsiteX96" fmla="*/ 222736 w 733170"/>
                  <a:gd name="connsiteY96" fmla="*/ 396804 h 650674"/>
                  <a:gd name="connsiteX97" fmla="*/ 219879 w 733170"/>
                  <a:gd name="connsiteY97" fmla="*/ 418493 h 650674"/>
                  <a:gd name="connsiteX98" fmla="*/ 200781 w 733170"/>
                  <a:gd name="connsiteY98" fmla="*/ 409158 h 650674"/>
                  <a:gd name="connsiteX99" fmla="*/ 191342 w 733170"/>
                  <a:gd name="connsiteY99" fmla="*/ 424922 h 650674"/>
                  <a:gd name="connsiteX100" fmla="*/ 191342 w 733170"/>
                  <a:gd name="connsiteY100" fmla="*/ 424922 h 650674"/>
                  <a:gd name="connsiteX101" fmla="*/ 640055 w 733170"/>
                  <a:gd name="connsiteY101" fmla="*/ 209733 h 650674"/>
                  <a:gd name="connsiteX102" fmla="*/ 632435 w 733170"/>
                  <a:gd name="connsiteY102" fmla="*/ 200113 h 650674"/>
                  <a:gd name="connsiteX103" fmla="*/ 605803 w 733170"/>
                  <a:gd name="connsiteY103" fmla="*/ 89299 h 650674"/>
                  <a:gd name="connsiteX104" fmla="*/ 384099 w 733170"/>
                  <a:gd name="connsiteY104" fmla="*/ 6070 h 650674"/>
                  <a:gd name="connsiteX105" fmla="*/ 322215 w 733170"/>
                  <a:gd name="connsiteY105" fmla="*/ 15119 h 650674"/>
                  <a:gd name="connsiteX106" fmla="*/ 359049 w 733170"/>
                  <a:gd name="connsiteY106" fmla="*/ 4794 h 650674"/>
                  <a:gd name="connsiteX107" fmla="*/ 638388 w 733170"/>
                  <a:gd name="connsiteY107" fmla="*/ 98520 h 650674"/>
                  <a:gd name="connsiteX108" fmla="*/ 640055 w 733170"/>
                  <a:gd name="connsiteY108" fmla="*/ 209733 h 650674"/>
                  <a:gd name="connsiteX109" fmla="*/ 640055 w 733170"/>
                  <a:gd name="connsiteY109" fmla="*/ 209733 h 650674"/>
                  <a:gd name="connsiteX110" fmla="*/ 402597 w 733170"/>
                  <a:gd name="connsiteY110" fmla="*/ 202809 h 650674"/>
                  <a:gd name="connsiteX111" fmla="*/ 401501 w 733170"/>
                  <a:gd name="connsiteY111" fmla="*/ 200475 h 650674"/>
                  <a:gd name="connsiteX112" fmla="*/ 447945 w 733170"/>
                  <a:gd name="connsiteY112" fmla="*/ 147850 h 650674"/>
                  <a:gd name="connsiteX113" fmla="*/ 483721 w 733170"/>
                  <a:gd name="connsiteY113" fmla="*/ 89766 h 650674"/>
                  <a:gd name="connsiteX114" fmla="*/ 482331 w 733170"/>
                  <a:gd name="connsiteY114" fmla="*/ 127904 h 650674"/>
                  <a:gd name="connsiteX115" fmla="*/ 402597 w 733170"/>
                  <a:gd name="connsiteY115" fmla="*/ 202809 h 650674"/>
                  <a:gd name="connsiteX116" fmla="*/ 402597 w 733170"/>
                  <a:gd name="connsiteY116" fmla="*/ 202809 h 650674"/>
                  <a:gd name="connsiteX117" fmla="*/ 537890 w 733170"/>
                  <a:gd name="connsiteY117" fmla="*/ 202104 h 650674"/>
                  <a:gd name="connsiteX118" fmla="*/ 537347 w 733170"/>
                  <a:gd name="connsiteY118" fmla="*/ 200856 h 650674"/>
                  <a:gd name="connsiteX119" fmla="*/ 567332 w 733170"/>
                  <a:gd name="connsiteY119" fmla="*/ 154765 h 650674"/>
                  <a:gd name="connsiteX120" fmla="*/ 585067 w 733170"/>
                  <a:gd name="connsiteY120" fmla="*/ 99310 h 650674"/>
                  <a:gd name="connsiteX121" fmla="*/ 575390 w 733170"/>
                  <a:gd name="connsiteY121" fmla="*/ 158127 h 650674"/>
                  <a:gd name="connsiteX122" fmla="*/ 537890 w 733170"/>
                  <a:gd name="connsiteY122" fmla="*/ 202104 h 650674"/>
                  <a:gd name="connsiteX123" fmla="*/ 537890 w 733170"/>
                  <a:gd name="connsiteY123" fmla="*/ 202104 h 650674"/>
                  <a:gd name="connsiteX124" fmla="*/ 474434 w 733170"/>
                  <a:gd name="connsiteY124" fmla="*/ 200923 h 650674"/>
                  <a:gd name="connsiteX125" fmla="*/ 508886 w 733170"/>
                  <a:gd name="connsiteY125" fmla="*/ 153755 h 650674"/>
                  <a:gd name="connsiteX126" fmla="*/ 530356 w 733170"/>
                  <a:gd name="connsiteY126" fmla="*/ 96596 h 650674"/>
                  <a:gd name="connsiteX127" fmla="*/ 530984 w 733170"/>
                  <a:gd name="connsiteY127" fmla="*/ 130143 h 650674"/>
                  <a:gd name="connsiteX128" fmla="*/ 474434 w 733170"/>
                  <a:gd name="connsiteY128" fmla="*/ 200923 h 650674"/>
                  <a:gd name="connsiteX129" fmla="*/ 474434 w 733170"/>
                  <a:gd name="connsiteY129" fmla="*/ 200923 h 650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733170" h="650674">
                    <a:moveTo>
                      <a:pt x="612490" y="650674"/>
                    </a:moveTo>
                    <a:cubicBezTo>
                      <a:pt x="589830" y="650179"/>
                      <a:pt x="567122" y="641359"/>
                      <a:pt x="550396" y="626014"/>
                    </a:cubicBezTo>
                    <a:cubicBezTo>
                      <a:pt x="487179" y="659056"/>
                      <a:pt x="376413" y="649074"/>
                      <a:pt x="346247" y="576427"/>
                    </a:cubicBezTo>
                    <a:cubicBezTo>
                      <a:pt x="346723" y="575560"/>
                      <a:pt x="348019" y="575274"/>
                      <a:pt x="348628" y="576141"/>
                    </a:cubicBezTo>
                    <a:cubicBezTo>
                      <a:pt x="371707" y="605840"/>
                      <a:pt x="423942" y="624004"/>
                      <a:pt x="472225" y="623242"/>
                    </a:cubicBezTo>
                    <a:cubicBezTo>
                      <a:pt x="628625" y="630777"/>
                      <a:pt x="664058" y="367306"/>
                      <a:pt x="632978" y="254358"/>
                    </a:cubicBezTo>
                    <a:lnTo>
                      <a:pt x="632978" y="254349"/>
                    </a:lnTo>
                    <a:cubicBezTo>
                      <a:pt x="617662" y="196770"/>
                      <a:pt x="637502" y="223640"/>
                      <a:pt x="645437" y="258740"/>
                    </a:cubicBezTo>
                    <a:cubicBezTo>
                      <a:pt x="658667" y="315775"/>
                      <a:pt x="665620" y="375678"/>
                      <a:pt x="655276" y="433790"/>
                    </a:cubicBezTo>
                    <a:cubicBezTo>
                      <a:pt x="668011" y="476129"/>
                      <a:pt x="679317" y="520449"/>
                      <a:pt x="704539" y="557825"/>
                    </a:cubicBezTo>
                    <a:cubicBezTo>
                      <a:pt x="709540" y="567912"/>
                      <a:pt x="749402" y="601354"/>
                      <a:pt x="725799" y="606316"/>
                    </a:cubicBezTo>
                    <a:cubicBezTo>
                      <a:pt x="721656" y="608612"/>
                      <a:pt x="715341" y="606793"/>
                      <a:pt x="710912" y="606764"/>
                    </a:cubicBezTo>
                    <a:cubicBezTo>
                      <a:pt x="708464" y="606736"/>
                      <a:pt x="708454" y="602906"/>
                      <a:pt x="710912" y="602878"/>
                    </a:cubicBezTo>
                    <a:cubicBezTo>
                      <a:pt x="713179" y="602668"/>
                      <a:pt x="714903" y="602525"/>
                      <a:pt x="716512" y="602430"/>
                    </a:cubicBezTo>
                    <a:cubicBezTo>
                      <a:pt x="674812" y="569007"/>
                      <a:pt x="660467" y="509514"/>
                      <a:pt x="650399" y="457726"/>
                    </a:cubicBezTo>
                    <a:cubicBezTo>
                      <a:pt x="634550" y="518048"/>
                      <a:pt x="611594" y="582694"/>
                      <a:pt x="559378" y="620423"/>
                    </a:cubicBezTo>
                    <a:cubicBezTo>
                      <a:pt x="582095" y="634720"/>
                      <a:pt x="609166" y="634977"/>
                      <a:pt x="635054" y="634901"/>
                    </a:cubicBezTo>
                    <a:cubicBezTo>
                      <a:pt x="637741" y="635110"/>
                      <a:pt x="639950" y="637101"/>
                      <a:pt x="640446" y="639749"/>
                    </a:cubicBezTo>
                    <a:cubicBezTo>
                      <a:pt x="641017" y="641940"/>
                      <a:pt x="639912" y="644226"/>
                      <a:pt x="637826" y="645131"/>
                    </a:cubicBezTo>
                    <a:cubicBezTo>
                      <a:pt x="629959" y="648912"/>
                      <a:pt x="621205" y="650703"/>
                      <a:pt x="612490" y="650674"/>
                    </a:cubicBezTo>
                    <a:close/>
                    <a:moveTo>
                      <a:pt x="62278" y="650636"/>
                    </a:moveTo>
                    <a:cubicBezTo>
                      <a:pt x="58373" y="650655"/>
                      <a:pt x="54934" y="648055"/>
                      <a:pt x="53839" y="644321"/>
                    </a:cubicBezTo>
                    <a:cubicBezTo>
                      <a:pt x="52477" y="639921"/>
                      <a:pt x="47210" y="638987"/>
                      <a:pt x="43028" y="638987"/>
                    </a:cubicBezTo>
                    <a:cubicBezTo>
                      <a:pt x="31703" y="638692"/>
                      <a:pt x="-3702" y="652951"/>
                      <a:pt x="366" y="630786"/>
                    </a:cubicBezTo>
                    <a:cubicBezTo>
                      <a:pt x="18654" y="617632"/>
                      <a:pt x="38275" y="606364"/>
                      <a:pt x="55468" y="590781"/>
                    </a:cubicBezTo>
                    <a:cubicBezTo>
                      <a:pt x="52772" y="583676"/>
                      <a:pt x="50591" y="576379"/>
                      <a:pt x="48934" y="568959"/>
                    </a:cubicBezTo>
                    <a:lnTo>
                      <a:pt x="48934" y="568940"/>
                    </a:lnTo>
                    <a:cubicBezTo>
                      <a:pt x="15815" y="379793"/>
                      <a:pt x="56944" y="136581"/>
                      <a:pt x="242215" y="40284"/>
                    </a:cubicBezTo>
                    <a:cubicBezTo>
                      <a:pt x="243863" y="39312"/>
                      <a:pt x="245377" y="41912"/>
                      <a:pt x="243777" y="42941"/>
                    </a:cubicBezTo>
                    <a:cubicBezTo>
                      <a:pt x="102302" y="152917"/>
                      <a:pt x="54458" y="340007"/>
                      <a:pt x="70955" y="517820"/>
                    </a:cubicBezTo>
                    <a:cubicBezTo>
                      <a:pt x="72575" y="543794"/>
                      <a:pt x="74870" y="571264"/>
                      <a:pt x="70593" y="597010"/>
                    </a:cubicBezTo>
                    <a:cubicBezTo>
                      <a:pt x="68374" y="603678"/>
                      <a:pt x="59421" y="602221"/>
                      <a:pt x="57725" y="595753"/>
                    </a:cubicBezTo>
                    <a:cubicBezTo>
                      <a:pt x="51277" y="605964"/>
                      <a:pt x="43419" y="615213"/>
                      <a:pt x="34379" y="623223"/>
                    </a:cubicBezTo>
                    <a:cubicBezTo>
                      <a:pt x="45124" y="620537"/>
                      <a:pt x="57430" y="622376"/>
                      <a:pt x="65336" y="630605"/>
                    </a:cubicBezTo>
                    <a:cubicBezTo>
                      <a:pt x="99616" y="617546"/>
                      <a:pt x="81938" y="647055"/>
                      <a:pt x="62278" y="650636"/>
                    </a:cubicBezTo>
                    <a:lnTo>
                      <a:pt x="62278" y="650636"/>
                    </a:lnTo>
                    <a:close/>
                    <a:moveTo>
                      <a:pt x="278096" y="644131"/>
                    </a:moveTo>
                    <a:cubicBezTo>
                      <a:pt x="275381" y="644274"/>
                      <a:pt x="272923" y="642140"/>
                      <a:pt x="272743" y="639416"/>
                    </a:cubicBezTo>
                    <a:cubicBezTo>
                      <a:pt x="268275" y="607145"/>
                      <a:pt x="267647" y="575132"/>
                      <a:pt x="257779" y="543413"/>
                    </a:cubicBezTo>
                    <a:cubicBezTo>
                      <a:pt x="249949" y="515467"/>
                      <a:pt x="232099" y="487035"/>
                      <a:pt x="212316" y="456012"/>
                    </a:cubicBezTo>
                    <a:cubicBezTo>
                      <a:pt x="212725" y="455164"/>
                      <a:pt x="213888" y="454669"/>
                      <a:pt x="214707" y="455221"/>
                    </a:cubicBezTo>
                    <a:cubicBezTo>
                      <a:pt x="258426" y="484482"/>
                      <a:pt x="284077" y="535803"/>
                      <a:pt x="291116" y="587047"/>
                    </a:cubicBezTo>
                    <a:cubicBezTo>
                      <a:pt x="292459" y="602544"/>
                      <a:pt x="293488" y="641759"/>
                      <a:pt x="278096" y="644131"/>
                    </a:cubicBezTo>
                    <a:lnTo>
                      <a:pt x="278096" y="644131"/>
                    </a:lnTo>
                    <a:close/>
                    <a:moveTo>
                      <a:pt x="174283" y="633082"/>
                    </a:moveTo>
                    <a:cubicBezTo>
                      <a:pt x="155052" y="631377"/>
                      <a:pt x="176769" y="603773"/>
                      <a:pt x="178550" y="594077"/>
                    </a:cubicBezTo>
                    <a:cubicBezTo>
                      <a:pt x="183217" y="583752"/>
                      <a:pt x="186084" y="572112"/>
                      <a:pt x="190246" y="561949"/>
                    </a:cubicBezTo>
                    <a:cubicBezTo>
                      <a:pt x="191028" y="576065"/>
                      <a:pt x="188589" y="592315"/>
                      <a:pt x="186646" y="606916"/>
                    </a:cubicBezTo>
                    <a:lnTo>
                      <a:pt x="186646" y="606926"/>
                    </a:lnTo>
                    <a:cubicBezTo>
                      <a:pt x="184465" y="615880"/>
                      <a:pt x="186932" y="632243"/>
                      <a:pt x="174283" y="633082"/>
                    </a:cubicBezTo>
                    <a:lnTo>
                      <a:pt x="174283" y="633082"/>
                    </a:lnTo>
                    <a:close/>
                    <a:moveTo>
                      <a:pt x="116628" y="631415"/>
                    </a:moveTo>
                    <a:cubicBezTo>
                      <a:pt x="101273" y="627614"/>
                      <a:pt x="116713" y="608783"/>
                      <a:pt x="119028" y="599668"/>
                    </a:cubicBezTo>
                    <a:cubicBezTo>
                      <a:pt x="127315" y="578846"/>
                      <a:pt x="131792" y="554205"/>
                      <a:pt x="138049" y="531593"/>
                    </a:cubicBezTo>
                    <a:cubicBezTo>
                      <a:pt x="139554" y="554767"/>
                      <a:pt x="133687" y="577760"/>
                      <a:pt x="129039" y="601916"/>
                    </a:cubicBezTo>
                    <a:cubicBezTo>
                      <a:pt x="126886" y="610555"/>
                      <a:pt x="125981" y="620547"/>
                      <a:pt x="121695" y="628186"/>
                    </a:cubicBezTo>
                    <a:cubicBezTo>
                      <a:pt x="120743" y="630119"/>
                      <a:pt x="118790" y="631367"/>
                      <a:pt x="116628" y="631415"/>
                    </a:cubicBezTo>
                    <a:lnTo>
                      <a:pt x="116628" y="631415"/>
                    </a:lnTo>
                    <a:close/>
                    <a:moveTo>
                      <a:pt x="231461" y="622452"/>
                    </a:moveTo>
                    <a:cubicBezTo>
                      <a:pt x="213040" y="619242"/>
                      <a:pt x="229385" y="591324"/>
                      <a:pt x="232452" y="580523"/>
                    </a:cubicBezTo>
                    <a:cubicBezTo>
                      <a:pt x="230537" y="580418"/>
                      <a:pt x="227718" y="582723"/>
                      <a:pt x="226337" y="581466"/>
                    </a:cubicBezTo>
                    <a:cubicBezTo>
                      <a:pt x="228185" y="579399"/>
                      <a:pt x="232728" y="579484"/>
                      <a:pt x="234900" y="576894"/>
                    </a:cubicBezTo>
                    <a:cubicBezTo>
                      <a:pt x="235385" y="576341"/>
                      <a:pt x="235995" y="575808"/>
                      <a:pt x="236776" y="575827"/>
                    </a:cubicBezTo>
                    <a:cubicBezTo>
                      <a:pt x="243634" y="579151"/>
                      <a:pt x="239767" y="592753"/>
                      <a:pt x="240281" y="599316"/>
                    </a:cubicBezTo>
                    <a:cubicBezTo>
                      <a:pt x="239672" y="606878"/>
                      <a:pt x="241253" y="620709"/>
                      <a:pt x="231461" y="622452"/>
                    </a:cubicBezTo>
                    <a:lnTo>
                      <a:pt x="231461" y="622452"/>
                    </a:lnTo>
                    <a:close/>
                    <a:moveTo>
                      <a:pt x="668678" y="619909"/>
                    </a:moveTo>
                    <a:cubicBezTo>
                      <a:pt x="651428" y="618566"/>
                      <a:pt x="634797" y="610679"/>
                      <a:pt x="624463" y="599115"/>
                    </a:cubicBezTo>
                    <a:cubicBezTo>
                      <a:pt x="623748" y="598439"/>
                      <a:pt x="624329" y="597163"/>
                      <a:pt x="625301" y="597201"/>
                    </a:cubicBezTo>
                    <a:cubicBezTo>
                      <a:pt x="638864" y="603307"/>
                      <a:pt x="653171" y="608298"/>
                      <a:pt x="668135" y="609441"/>
                    </a:cubicBezTo>
                    <a:cubicBezTo>
                      <a:pt x="674117" y="609612"/>
                      <a:pt x="675183" y="619823"/>
                      <a:pt x="668678" y="619909"/>
                    </a:cubicBezTo>
                    <a:lnTo>
                      <a:pt x="668678" y="619909"/>
                    </a:lnTo>
                    <a:close/>
                    <a:moveTo>
                      <a:pt x="179807" y="474405"/>
                    </a:moveTo>
                    <a:cubicBezTo>
                      <a:pt x="134944" y="472747"/>
                      <a:pt x="117361" y="415397"/>
                      <a:pt x="134849" y="379526"/>
                    </a:cubicBezTo>
                    <a:cubicBezTo>
                      <a:pt x="145546" y="356361"/>
                      <a:pt x="173330" y="335035"/>
                      <a:pt x="199543" y="344884"/>
                    </a:cubicBezTo>
                    <a:cubicBezTo>
                      <a:pt x="203924" y="347027"/>
                      <a:pt x="209773" y="349694"/>
                      <a:pt x="211983" y="353971"/>
                    </a:cubicBezTo>
                    <a:cubicBezTo>
                      <a:pt x="211878" y="354313"/>
                      <a:pt x="211468" y="354533"/>
                      <a:pt x="211135" y="354380"/>
                    </a:cubicBezTo>
                    <a:cubicBezTo>
                      <a:pt x="194838" y="347970"/>
                      <a:pt x="176340" y="355456"/>
                      <a:pt x="163986" y="368391"/>
                    </a:cubicBezTo>
                    <a:cubicBezTo>
                      <a:pt x="146155" y="386860"/>
                      <a:pt x="142669" y="421427"/>
                      <a:pt x="159490" y="440448"/>
                    </a:cubicBezTo>
                    <a:cubicBezTo>
                      <a:pt x="171939" y="455993"/>
                      <a:pt x="182988" y="451497"/>
                      <a:pt x="197800" y="445525"/>
                    </a:cubicBezTo>
                    <a:cubicBezTo>
                      <a:pt x="202553" y="444258"/>
                      <a:pt x="207277" y="448059"/>
                      <a:pt x="207468" y="452888"/>
                    </a:cubicBezTo>
                    <a:cubicBezTo>
                      <a:pt x="208487" y="467213"/>
                      <a:pt x="192190" y="474767"/>
                      <a:pt x="179807" y="474405"/>
                    </a:cubicBezTo>
                    <a:close/>
                    <a:moveTo>
                      <a:pt x="191342" y="424922"/>
                    </a:moveTo>
                    <a:cubicBezTo>
                      <a:pt x="180655" y="422322"/>
                      <a:pt x="187284" y="408044"/>
                      <a:pt x="192913" y="402939"/>
                    </a:cubicBezTo>
                    <a:cubicBezTo>
                      <a:pt x="183493" y="395004"/>
                      <a:pt x="166682" y="393537"/>
                      <a:pt x="160443" y="405225"/>
                    </a:cubicBezTo>
                    <a:cubicBezTo>
                      <a:pt x="156404" y="393528"/>
                      <a:pt x="173397" y="384051"/>
                      <a:pt x="183960" y="383698"/>
                    </a:cubicBezTo>
                    <a:cubicBezTo>
                      <a:pt x="196438" y="382841"/>
                      <a:pt x="206915" y="389070"/>
                      <a:pt x="217526" y="393823"/>
                    </a:cubicBezTo>
                    <a:cubicBezTo>
                      <a:pt x="221679" y="374602"/>
                      <a:pt x="241681" y="360781"/>
                      <a:pt x="251759" y="343950"/>
                    </a:cubicBezTo>
                    <a:cubicBezTo>
                      <a:pt x="272600" y="313661"/>
                      <a:pt x="287049" y="279161"/>
                      <a:pt x="294945" y="243290"/>
                    </a:cubicBezTo>
                    <a:cubicBezTo>
                      <a:pt x="289507" y="242919"/>
                      <a:pt x="293593" y="234937"/>
                      <a:pt x="296869" y="233803"/>
                    </a:cubicBezTo>
                    <a:cubicBezTo>
                      <a:pt x="300813" y="217172"/>
                      <a:pt x="299927" y="198532"/>
                      <a:pt x="302194" y="182521"/>
                    </a:cubicBezTo>
                    <a:cubicBezTo>
                      <a:pt x="306575" y="195989"/>
                      <a:pt x="303861" y="214020"/>
                      <a:pt x="303680" y="228926"/>
                    </a:cubicBezTo>
                    <a:cubicBezTo>
                      <a:pt x="346247" y="194836"/>
                      <a:pt x="375517" y="150545"/>
                      <a:pt x="409950" y="109426"/>
                    </a:cubicBezTo>
                    <a:cubicBezTo>
                      <a:pt x="413046" y="106263"/>
                      <a:pt x="418618" y="106930"/>
                      <a:pt x="421209" y="110416"/>
                    </a:cubicBezTo>
                    <a:cubicBezTo>
                      <a:pt x="425647" y="125456"/>
                      <a:pt x="407864" y="145506"/>
                      <a:pt x="399482" y="157584"/>
                    </a:cubicBezTo>
                    <a:cubicBezTo>
                      <a:pt x="372679" y="191141"/>
                      <a:pt x="341208" y="220478"/>
                      <a:pt x="302575" y="240280"/>
                    </a:cubicBezTo>
                    <a:cubicBezTo>
                      <a:pt x="296822" y="290401"/>
                      <a:pt x="267647" y="370611"/>
                      <a:pt x="222736" y="396804"/>
                    </a:cubicBezTo>
                    <a:cubicBezTo>
                      <a:pt x="234185" y="403358"/>
                      <a:pt x="235243" y="417636"/>
                      <a:pt x="219879" y="418493"/>
                    </a:cubicBezTo>
                    <a:cubicBezTo>
                      <a:pt x="213116" y="418493"/>
                      <a:pt x="206468" y="413673"/>
                      <a:pt x="200781" y="409158"/>
                    </a:cubicBezTo>
                    <a:cubicBezTo>
                      <a:pt x="198086" y="414511"/>
                      <a:pt x="198286" y="423151"/>
                      <a:pt x="191342" y="424922"/>
                    </a:cubicBezTo>
                    <a:lnTo>
                      <a:pt x="191342" y="424922"/>
                    </a:lnTo>
                    <a:close/>
                    <a:moveTo>
                      <a:pt x="640055" y="209733"/>
                    </a:moveTo>
                    <a:cubicBezTo>
                      <a:pt x="635340" y="209553"/>
                      <a:pt x="631654" y="204704"/>
                      <a:pt x="632435" y="200113"/>
                    </a:cubicBezTo>
                    <a:cubicBezTo>
                      <a:pt x="641274" y="154422"/>
                      <a:pt x="622834" y="114636"/>
                      <a:pt x="605803" y="89299"/>
                    </a:cubicBezTo>
                    <a:cubicBezTo>
                      <a:pt x="570342" y="29397"/>
                      <a:pt x="462223" y="1622"/>
                      <a:pt x="384099" y="6070"/>
                    </a:cubicBezTo>
                    <a:cubicBezTo>
                      <a:pt x="365211" y="5918"/>
                      <a:pt x="342227" y="10013"/>
                      <a:pt x="322215" y="15119"/>
                    </a:cubicBezTo>
                    <a:cubicBezTo>
                      <a:pt x="332807" y="9261"/>
                      <a:pt x="346818" y="7232"/>
                      <a:pt x="359049" y="4794"/>
                    </a:cubicBezTo>
                    <a:cubicBezTo>
                      <a:pt x="457461" y="-8951"/>
                      <a:pt x="584972" y="2393"/>
                      <a:pt x="638388" y="98520"/>
                    </a:cubicBezTo>
                    <a:cubicBezTo>
                      <a:pt x="655809" y="130019"/>
                      <a:pt x="673869" y="184054"/>
                      <a:pt x="640055" y="209733"/>
                    </a:cubicBezTo>
                    <a:lnTo>
                      <a:pt x="640055" y="209733"/>
                    </a:lnTo>
                    <a:close/>
                    <a:moveTo>
                      <a:pt x="402597" y="202809"/>
                    </a:moveTo>
                    <a:cubicBezTo>
                      <a:pt x="401425" y="202856"/>
                      <a:pt x="400454" y="201313"/>
                      <a:pt x="401501" y="200475"/>
                    </a:cubicBezTo>
                    <a:cubicBezTo>
                      <a:pt x="418799" y="184626"/>
                      <a:pt x="434363" y="166985"/>
                      <a:pt x="447945" y="147850"/>
                    </a:cubicBezTo>
                    <a:cubicBezTo>
                      <a:pt x="462347" y="130590"/>
                      <a:pt x="467014" y="104387"/>
                      <a:pt x="483721" y="89766"/>
                    </a:cubicBezTo>
                    <a:cubicBezTo>
                      <a:pt x="501952" y="85413"/>
                      <a:pt x="486855" y="122142"/>
                      <a:pt x="482331" y="127904"/>
                    </a:cubicBezTo>
                    <a:cubicBezTo>
                      <a:pt x="464062" y="159965"/>
                      <a:pt x="436954" y="188312"/>
                      <a:pt x="402597" y="202809"/>
                    </a:cubicBezTo>
                    <a:lnTo>
                      <a:pt x="402597" y="202809"/>
                    </a:lnTo>
                    <a:close/>
                    <a:moveTo>
                      <a:pt x="537890" y="202104"/>
                    </a:moveTo>
                    <a:cubicBezTo>
                      <a:pt x="537280" y="202104"/>
                      <a:pt x="536880" y="201313"/>
                      <a:pt x="537347" y="200856"/>
                    </a:cubicBezTo>
                    <a:cubicBezTo>
                      <a:pt x="549787" y="187226"/>
                      <a:pt x="559912" y="171662"/>
                      <a:pt x="567332" y="154765"/>
                    </a:cubicBezTo>
                    <a:cubicBezTo>
                      <a:pt x="576419" y="137020"/>
                      <a:pt x="575961" y="116141"/>
                      <a:pt x="585067" y="99310"/>
                    </a:cubicBezTo>
                    <a:cubicBezTo>
                      <a:pt x="608832" y="92024"/>
                      <a:pt x="584534" y="143878"/>
                      <a:pt x="575390" y="158127"/>
                    </a:cubicBezTo>
                    <a:cubicBezTo>
                      <a:pt x="565208" y="174510"/>
                      <a:pt x="552806" y="189912"/>
                      <a:pt x="537890" y="202104"/>
                    </a:cubicBezTo>
                    <a:lnTo>
                      <a:pt x="537890" y="202104"/>
                    </a:lnTo>
                    <a:close/>
                    <a:moveTo>
                      <a:pt x="474434" y="200923"/>
                    </a:moveTo>
                    <a:cubicBezTo>
                      <a:pt x="484759" y="187254"/>
                      <a:pt x="501009" y="171453"/>
                      <a:pt x="508886" y="153755"/>
                    </a:cubicBezTo>
                    <a:cubicBezTo>
                      <a:pt x="520440" y="136248"/>
                      <a:pt x="520964" y="113360"/>
                      <a:pt x="530356" y="96596"/>
                    </a:cubicBezTo>
                    <a:cubicBezTo>
                      <a:pt x="548796" y="90299"/>
                      <a:pt x="533928" y="122827"/>
                      <a:pt x="530984" y="130143"/>
                    </a:cubicBezTo>
                    <a:cubicBezTo>
                      <a:pt x="517897" y="157584"/>
                      <a:pt x="498809" y="182654"/>
                      <a:pt x="474434" y="200923"/>
                    </a:cubicBezTo>
                    <a:lnTo>
                      <a:pt x="474434" y="200923"/>
                    </a:lnTo>
                    <a:close/>
                  </a:path>
                </a:pathLst>
              </a:custGeom>
              <a:solidFill>
                <a:srgbClr val="000000"/>
              </a:solidFill>
              <a:ln w="9525" cap="flat">
                <a:noFill/>
                <a:prstDash val="solid"/>
                <a:miter/>
              </a:ln>
            </p:spPr>
            <p:txBody>
              <a:bodyPr rtlCol="0" anchor="ctr"/>
              <a:lstStyle/>
              <a:p>
                <a:endParaRPr lang="en-US" dirty="0"/>
              </a:p>
            </p:txBody>
          </p:sp>
        </p:grpSp>
        <p:grpSp>
          <p:nvGrpSpPr>
            <p:cNvPr id="13" name="גרפיקה 17" descr="אישה עם זרוע prosthetic">
              <a:extLst>
                <a:ext uri="{FF2B5EF4-FFF2-40B4-BE49-F238E27FC236}">
                  <a16:creationId xmlns:a16="http://schemas.microsoft.com/office/drawing/2014/main" id="{3D95189C-1A0A-F521-265B-640A900F1622}"/>
                </a:ext>
              </a:extLst>
            </p:cNvPr>
            <p:cNvGrpSpPr/>
            <p:nvPr/>
          </p:nvGrpSpPr>
          <p:grpSpPr>
            <a:xfrm>
              <a:off x="7407841" y="2527617"/>
              <a:ext cx="259442" cy="287301"/>
              <a:chOff x="7407841" y="2527617"/>
              <a:chExt cx="259442" cy="287301"/>
            </a:xfrm>
          </p:grpSpPr>
          <p:sp>
            <p:nvSpPr>
              <p:cNvPr id="25" name="צורה חופשית: צורה 24">
                <a:extLst>
                  <a:ext uri="{FF2B5EF4-FFF2-40B4-BE49-F238E27FC236}">
                    <a16:creationId xmlns:a16="http://schemas.microsoft.com/office/drawing/2014/main" id="{02946488-ED5B-F21F-46B3-55504A20B66B}"/>
                  </a:ext>
                </a:extLst>
              </p:cNvPr>
              <p:cNvSpPr/>
              <p:nvPr/>
            </p:nvSpPr>
            <p:spPr>
              <a:xfrm>
                <a:off x="7482601" y="2743884"/>
                <a:ext cx="118271" cy="67323"/>
              </a:xfrm>
              <a:custGeom>
                <a:avLst/>
                <a:gdLst>
                  <a:gd name="connsiteX0" fmla="*/ 0 w 118271"/>
                  <a:gd name="connsiteY0" fmla="*/ 15198 h 67323"/>
                  <a:gd name="connsiteX1" fmla="*/ 60169 w 118271"/>
                  <a:gd name="connsiteY1" fmla="*/ 596 h 67323"/>
                  <a:gd name="connsiteX2" fmla="*/ 73028 w 118271"/>
                  <a:gd name="connsiteY2" fmla="*/ 12026 h 67323"/>
                  <a:gd name="connsiteX3" fmla="*/ 93031 w 118271"/>
                  <a:gd name="connsiteY3" fmla="*/ 4568 h 67323"/>
                  <a:gd name="connsiteX4" fmla="*/ 118272 w 118271"/>
                  <a:gd name="connsiteY4" fmla="*/ 22503 h 67323"/>
                  <a:gd name="connsiteX5" fmla="*/ 89221 w 118271"/>
                  <a:gd name="connsiteY5" fmla="*/ 62032 h 67323"/>
                  <a:gd name="connsiteX6" fmla="*/ 19050 w 118271"/>
                  <a:gd name="connsiteY6" fmla="*/ 48221 h 67323"/>
                  <a:gd name="connsiteX7" fmla="*/ 0 w 118271"/>
                  <a:gd name="connsiteY7" fmla="*/ 15198 h 6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71" h="67323">
                    <a:moveTo>
                      <a:pt x="0" y="15198"/>
                    </a:moveTo>
                    <a:cubicBezTo>
                      <a:pt x="0" y="15198"/>
                      <a:pt x="44606" y="-3538"/>
                      <a:pt x="60169" y="596"/>
                    </a:cubicBezTo>
                    <a:cubicBezTo>
                      <a:pt x="68628" y="2844"/>
                      <a:pt x="73028" y="12026"/>
                      <a:pt x="73028" y="12026"/>
                    </a:cubicBezTo>
                    <a:cubicBezTo>
                      <a:pt x="73028" y="12026"/>
                      <a:pt x="82715" y="2339"/>
                      <a:pt x="93031" y="4568"/>
                    </a:cubicBezTo>
                    <a:cubicBezTo>
                      <a:pt x="100155" y="6101"/>
                      <a:pt x="118272" y="22503"/>
                      <a:pt x="118272" y="22503"/>
                    </a:cubicBezTo>
                    <a:cubicBezTo>
                      <a:pt x="118272" y="22503"/>
                      <a:pt x="114300" y="48697"/>
                      <a:pt x="89221" y="62032"/>
                    </a:cubicBezTo>
                    <a:cubicBezTo>
                      <a:pt x="69904" y="72300"/>
                      <a:pt x="36357" y="67585"/>
                      <a:pt x="19050" y="48221"/>
                    </a:cubicBezTo>
                    <a:cubicBezTo>
                      <a:pt x="6258" y="33905"/>
                      <a:pt x="0" y="15198"/>
                      <a:pt x="0" y="15198"/>
                    </a:cubicBezTo>
                    <a:close/>
                  </a:path>
                </a:pathLst>
              </a:custGeom>
              <a:solidFill>
                <a:srgbClr val="FFFFFF"/>
              </a:solidFill>
              <a:ln w="9525" cap="flat">
                <a:noFill/>
                <a:prstDash val="solid"/>
                <a:miter/>
              </a:ln>
            </p:spPr>
            <p:txBody>
              <a:bodyPr rtlCol="0" anchor="ctr"/>
              <a:lstStyle/>
              <a:p>
                <a:endParaRPr lang="en-US"/>
              </a:p>
            </p:txBody>
          </p:sp>
          <p:grpSp>
            <p:nvGrpSpPr>
              <p:cNvPr id="26" name="גרפיקה 17" descr="אישה עם זרוע prosthetic">
                <a:extLst>
                  <a:ext uri="{FF2B5EF4-FFF2-40B4-BE49-F238E27FC236}">
                    <a16:creationId xmlns:a16="http://schemas.microsoft.com/office/drawing/2014/main" id="{436F53C3-4421-F51E-F39C-BFE52E7287AC}"/>
                  </a:ext>
                </a:extLst>
              </p:cNvPr>
              <p:cNvGrpSpPr/>
              <p:nvPr/>
            </p:nvGrpSpPr>
            <p:grpSpPr>
              <a:xfrm>
                <a:off x="7407841" y="2527617"/>
                <a:ext cx="259442" cy="287301"/>
                <a:chOff x="7407841" y="2527617"/>
                <a:chExt cx="259442" cy="287301"/>
              </a:xfrm>
              <a:solidFill>
                <a:srgbClr val="000000"/>
              </a:solidFill>
            </p:grpSpPr>
            <p:sp>
              <p:nvSpPr>
                <p:cNvPr id="27" name="צורה חופשית: צורה 26">
                  <a:extLst>
                    <a:ext uri="{FF2B5EF4-FFF2-40B4-BE49-F238E27FC236}">
                      <a16:creationId xmlns:a16="http://schemas.microsoft.com/office/drawing/2014/main" id="{CCB0AFF4-69F9-2E00-7146-ECA64E1A57A2}"/>
                    </a:ext>
                  </a:extLst>
                </p:cNvPr>
                <p:cNvSpPr/>
                <p:nvPr/>
              </p:nvSpPr>
              <p:spPr>
                <a:xfrm>
                  <a:off x="7478446" y="2738945"/>
                  <a:ext cx="127105" cy="75973"/>
                </a:xfrm>
                <a:custGeom>
                  <a:avLst/>
                  <a:gdLst>
                    <a:gd name="connsiteX0" fmla="*/ 124798 w 127105"/>
                    <a:gd name="connsiteY0" fmla="*/ 25394 h 75973"/>
                    <a:gd name="connsiteX1" fmla="*/ 115930 w 127105"/>
                    <a:gd name="connsiteY1" fmla="*/ 16936 h 75973"/>
                    <a:gd name="connsiteX2" fmla="*/ 101595 w 127105"/>
                    <a:gd name="connsiteY2" fmla="*/ 7858 h 75973"/>
                    <a:gd name="connsiteX3" fmla="*/ 78659 w 127105"/>
                    <a:gd name="connsiteY3" fmla="*/ 12297 h 75973"/>
                    <a:gd name="connsiteX4" fmla="*/ 50084 w 127105"/>
                    <a:gd name="connsiteY4" fmla="*/ 429 h 75973"/>
                    <a:gd name="connsiteX5" fmla="*/ 28329 w 127105"/>
                    <a:gd name="connsiteY5" fmla="*/ 6763 h 75973"/>
                    <a:gd name="connsiteX6" fmla="*/ 3326 w 127105"/>
                    <a:gd name="connsiteY6" fmla="*/ 15488 h 75973"/>
                    <a:gd name="connsiteX7" fmla="*/ 2916 w 127105"/>
                    <a:gd name="connsiteY7" fmla="*/ 15821 h 75973"/>
                    <a:gd name="connsiteX8" fmla="*/ 1725 w 127105"/>
                    <a:gd name="connsiteY8" fmla="*/ 22108 h 75973"/>
                    <a:gd name="connsiteX9" fmla="*/ 44864 w 127105"/>
                    <a:gd name="connsiteY9" fmla="*/ 71600 h 75973"/>
                    <a:gd name="connsiteX10" fmla="*/ 118654 w 127105"/>
                    <a:gd name="connsiteY10" fmla="*/ 48968 h 75973"/>
                    <a:gd name="connsiteX11" fmla="*/ 125341 w 127105"/>
                    <a:gd name="connsiteY11" fmla="*/ 35881 h 75973"/>
                    <a:gd name="connsiteX12" fmla="*/ 126293 w 127105"/>
                    <a:gd name="connsiteY12" fmla="*/ 31242 h 75973"/>
                    <a:gd name="connsiteX13" fmla="*/ 126417 w 127105"/>
                    <a:gd name="connsiteY13" fmla="*/ 30471 h 75973"/>
                    <a:gd name="connsiteX14" fmla="*/ 126617 w 127105"/>
                    <a:gd name="connsiteY14" fmla="*/ 30261 h 75973"/>
                    <a:gd name="connsiteX15" fmla="*/ 124798 w 127105"/>
                    <a:gd name="connsiteY15" fmla="*/ 25394 h 75973"/>
                    <a:gd name="connsiteX16" fmla="*/ 43074 w 127105"/>
                    <a:gd name="connsiteY16" fmla="*/ 13897 h 75973"/>
                    <a:gd name="connsiteX17" fmla="*/ 60066 w 127105"/>
                    <a:gd name="connsiteY17" fmla="*/ 11773 h 75973"/>
                    <a:gd name="connsiteX18" fmla="*/ 75801 w 127105"/>
                    <a:gd name="connsiteY18" fmla="*/ 21050 h 75973"/>
                    <a:gd name="connsiteX19" fmla="*/ 80116 w 127105"/>
                    <a:gd name="connsiteY19" fmla="*/ 19736 h 75973"/>
                    <a:gd name="connsiteX20" fmla="*/ 105948 w 127105"/>
                    <a:gd name="connsiteY20" fmla="*/ 19831 h 75973"/>
                    <a:gd name="connsiteX21" fmla="*/ 116083 w 127105"/>
                    <a:gd name="connsiteY21" fmla="*/ 26851 h 75973"/>
                    <a:gd name="connsiteX22" fmla="*/ 105234 w 127105"/>
                    <a:gd name="connsiteY22" fmla="*/ 30128 h 75973"/>
                    <a:gd name="connsiteX23" fmla="*/ 86746 w 127105"/>
                    <a:gd name="connsiteY23" fmla="*/ 32699 h 75973"/>
                    <a:gd name="connsiteX24" fmla="*/ 47750 w 127105"/>
                    <a:gd name="connsiteY24" fmla="*/ 28756 h 75973"/>
                    <a:gd name="connsiteX25" fmla="*/ 16337 w 127105"/>
                    <a:gd name="connsiteY25" fmla="*/ 20260 h 75973"/>
                    <a:gd name="connsiteX26" fmla="*/ 43074 w 127105"/>
                    <a:gd name="connsiteY26" fmla="*/ 13897 h 75973"/>
                    <a:gd name="connsiteX27" fmla="*/ 110596 w 127105"/>
                    <a:gd name="connsiteY27" fmla="*/ 45663 h 75973"/>
                    <a:gd name="connsiteX28" fmla="*/ 71591 w 127105"/>
                    <a:gd name="connsiteY28" fmla="*/ 67609 h 75973"/>
                    <a:gd name="connsiteX29" fmla="*/ 10679 w 127105"/>
                    <a:gd name="connsiteY29" fmla="*/ 26746 h 75973"/>
                    <a:gd name="connsiteX30" fmla="*/ 48122 w 127105"/>
                    <a:gd name="connsiteY30" fmla="*/ 40415 h 75973"/>
                    <a:gd name="connsiteX31" fmla="*/ 89508 w 127105"/>
                    <a:gd name="connsiteY31" fmla="*/ 44444 h 75973"/>
                    <a:gd name="connsiteX32" fmla="*/ 114482 w 127105"/>
                    <a:gd name="connsiteY32" fmla="*/ 39224 h 75973"/>
                    <a:gd name="connsiteX33" fmla="*/ 110596 w 127105"/>
                    <a:gd name="connsiteY33" fmla="*/ 45663 h 75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7105" h="75973">
                      <a:moveTo>
                        <a:pt x="124798" y="25394"/>
                      </a:moveTo>
                      <a:cubicBezTo>
                        <a:pt x="122655" y="22117"/>
                        <a:pt x="118845" y="19222"/>
                        <a:pt x="115930" y="16936"/>
                      </a:cubicBezTo>
                      <a:cubicBezTo>
                        <a:pt x="111511" y="13468"/>
                        <a:pt x="106786" y="10049"/>
                        <a:pt x="101595" y="7858"/>
                      </a:cubicBezTo>
                      <a:cubicBezTo>
                        <a:pt x="92613" y="4067"/>
                        <a:pt x="84669" y="6087"/>
                        <a:pt x="78659" y="12297"/>
                      </a:cubicBezTo>
                      <a:cubicBezTo>
                        <a:pt x="73973" y="2134"/>
                        <a:pt x="61076" y="-1305"/>
                        <a:pt x="50084" y="429"/>
                      </a:cubicBezTo>
                      <a:cubicBezTo>
                        <a:pt x="42635" y="1610"/>
                        <a:pt x="35358" y="4115"/>
                        <a:pt x="28329" y="6763"/>
                      </a:cubicBezTo>
                      <a:cubicBezTo>
                        <a:pt x="20071" y="9868"/>
                        <a:pt x="11536" y="12316"/>
                        <a:pt x="3326" y="15488"/>
                      </a:cubicBezTo>
                      <a:cubicBezTo>
                        <a:pt x="3145" y="15554"/>
                        <a:pt x="3059" y="15707"/>
                        <a:pt x="2916" y="15821"/>
                      </a:cubicBezTo>
                      <a:cubicBezTo>
                        <a:pt x="144" y="16516"/>
                        <a:pt x="-1389" y="20298"/>
                        <a:pt x="1725" y="22108"/>
                      </a:cubicBezTo>
                      <a:cubicBezTo>
                        <a:pt x="7479" y="43825"/>
                        <a:pt x="23852" y="63532"/>
                        <a:pt x="44864" y="71600"/>
                      </a:cubicBezTo>
                      <a:cubicBezTo>
                        <a:pt x="72220" y="82115"/>
                        <a:pt x="102405" y="73324"/>
                        <a:pt x="118654" y="48968"/>
                      </a:cubicBezTo>
                      <a:cubicBezTo>
                        <a:pt x="121340" y="44939"/>
                        <a:pt x="123893" y="40538"/>
                        <a:pt x="125341" y="35881"/>
                      </a:cubicBezTo>
                      <a:cubicBezTo>
                        <a:pt x="125817" y="34338"/>
                        <a:pt x="126084" y="32842"/>
                        <a:pt x="126293" y="31242"/>
                      </a:cubicBezTo>
                      <a:cubicBezTo>
                        <a:pt x="126313" y="31099"/>
                        <a:pt x="126360" y="30804"/>
                        <a:pt x="126417" y="30471"/>
                      </a:cubicBezTo>
                      <a:cubicBezTo>
                        <a:pt x="126474" y="30394"/>
                        <a:pt x="126560" y="30337"/>
                        <a:pt x="126617" y="30261"/>
                      </a:cubicBezTo>
                      <a:cubicBezTo>
                        <a:pt x="127827" y="28632"/>
                        <a:pt x="126627" y="26089"/>
                        <a:pt x="124798" y="25394"/>
                      </a:cubicBezTo>
                      <a:close/>
                      <a:moveTo>
                        <a:pt x="43074" y="13897"/>
                      </a:moveTo>
                      <a:cubicBezTo>
                        <a:pt x="48531" y="12354"/>
                        <a:pt x="54361" y="10811"/>
                        <a:pt x="60066" y="11773"/>
                      </a:cubicBezTo>
                      <a:cubicBezTo>
                        <a:pt x="66362" y="12830"/>
                        <a:pt x="70486" y="17983"/>
                        <a:pt x="75801" y="21050"/>
                      </a:cubicBezTo>
                      <a:cubicBezTo>
                        <a:pt x="77259" y="21889"/>
                        <a:pt x="79373" y="21212"/>
                        <a:pt x="80116" y="19736"/>
                      </a:cubicBezTo>
                      <a:cubicBezTo>
                        <a:pt x="88965" y="11640"/>
                        <a:pt x="96461" y="13164"/>
                        <a:pt x="105948" y="19831"/>
                      </a:cubicBezTo>
                      <a:cubicBezTo>
                        <a:pt x="108625" y="21717"/>
                        <a:pt x="112263" y="24860"/>
                        <a:pt x="116083" y="26851"/>
                      </a:cubicBezTo>
                      <a:cubicBezTo>
                        <a:pt x="112444" y="27937"/>
                        <a:pt x="108825" y="29232"/>
                        <a:pt x="105234" y="30128"/>
                      </a:cubicBezTo>
                      <a:cubicBezTo>
                        <a:pt x="99195" y="31623"/>
                        <a:pt x="92956" y="32414"/>
                        <a:pt x="86746" y="32699"/>
                      </a:cubicBezTo>
                      <a:cubicBezTo>
                        <a:pt x="73649" y="33300"/>
                        <a:pt x="60533" y="31509"/>
                        <a:pt x="47750" y="28756"/>
                      </a:cubicBezTo>
                      <a:cubicBezTo>
                        <a:pt x="37578" y="26565"/>
                        <a:pt x="26471" y="23755"/>
                        <a:pt x="16337" y="20260"/>
                      </a:cubicBezTo>
                      <a:cubicBezTo>
                        <a:pt x="25443" y="19507"/>
                        <a:pt x="34596" y="16288"/>
                        <a:pt x="43074" y="13897"/>
                      </a:cubicBezTo>
                      <a:close/>
                      <a:moveTo>
                        <a:pt x="110596" y="45663"/>
                      </a:moveTo>
                      <a:cubicBezTo>
                        <a:pt x="101519" y="58684"/>
                        <a:pt x="87574" y="66942"/>
                        <a:pt x="71591" y="67609"/>
                      </a:cubicBezTo>
                      <a:cubicBezTo>
                        <a:pt x="42026" y="68847"/>
                        <a:pt x="23328" y="50216"/>
                        <a:pt x="10679" y="26746"/>
                      </a:cubicBezTo>
                      <a:cubicBezTo>
                        <a:pt x="22642" y="32604"/>
                        <a:pt x="35187" y="37252"/>
                        <a:pt x="48122" y="40415"/>
                      </a:cubicBezTo>
                      <a:cubicBezTo>
                        <a:pt x="61571" y="43691"/>
                        <a:pt x="75668" y="45387"/>
                        <a:pt x="89508" y="44444"/>
                      </a:cubicBezTo>
                      <a:cubicBezTo>
                        <a:pt x="97147" y="43929"/>
                        <a:pt x="106548" y="42644"/>
                        <a:pt x="114482" y="39224"/>
                      </a:cubicBezTo>
                      <a:cubicBezTo>
                        <a:pt x="113292" y="41415"/>
                        <a:pt x="112035" y="43586"/>
                        <a:pt x="110596" y="45663"/>
                      </a:cubicBezTo>
                      <a:close/>
                    </a:path>
                  </a:pathLst>
                </a:custGeom>
                <a:solidFill>
                  <a:srgbClr val="000000"/>
                </a:solidFill>
                <a:ln w="9525" cap="flat">
                  <a:noFill/>
                  <a:prstDash val="solid"/>
                  <a:miter/>
                </a:ln>
              </p:spPr>
              <p:txBody>
                <a:bodyPr rtlCol="0" anchor="ctr"/>
                <a:lstStyle/>
                <a:p>
                  <a:endParaRPr lang="en-US"/>
                </a:p>
              </p:txBody>
            </p:sp>
            <p:sp>
              <p:nvSpPr>
                <p:cNvPr id="28" name="צורה חופשית: צורה 27">
                  <a:extLst>
                    <a:ext uri="{FF2B5EF4-FFF2-40B4-BE49-F238E27FC236}">
                      <a16:creationId xmlns:a16="http://schemas.microsoft.com/office/drawing/2014/main" id="{BFBE697C-70CA-7945-C8C2-20F317EC854F}"/>
                    </a:ext>
                  </a:extLst>
                </p:cNvPr>
                <p:cNvSpPr/>
                <p:nvPr/>
              </p:nvSpPr>
              <p:spPr>
                <a:xfrm>
                  <a:off x="7533826" y="2630052"/>
                  <a:ext cx="60792" cy="74978"/>
                </a:xfrm>
                <a:custGeom>
                  <a:avLst/>
                  <a:gdLst>
                    <a:gd name="connsiteX0" fmla="*/ 4353 w 60792"/>
                    <a:gd name="connsiteY0" fmla="*/ 69184 h 74978"/>
                    <a:gd name="connsiteX1" fmla="*/ 59294 w 60792"/>
                    <a:gd name="connsiteY1" fmla="*/ 58268 h 74978"/>
                    <a:gd name="connsiteX2" fmla="*/ 56960 w 60792"/>
                    <a:gd name="connsiteY2" fmla="*/ 43543 h 74978"/>
                    <a:gd name="connsiteX3" fmla="*/ 48330 w 60792"/>
                    <a:gd name="connsiteY3" fmla="*/ 27322 h 74978"/>
                    <a:gd name="connsiteX4" fmla="*/ 34367 w 60792"/>
                    <a:gd name="connsiteY4" fmla="*/ 1461 h 74978"/>
                    <a:gd name="connsiteX5" fmla="*/ 29099 w 60792"/>
                    <a:gd name="connsiteY5" fmla="*/ 1461 h 74978"/>
                    <a:gd name="connsiteX6" fmla="*/ 30900 w 60792"/>
                    <a:gd name="connsiteY6" fmla="*/ 17939 h 74978"/>
                    <a:gd name="connsiteX7" fmla="*/ 43044 w 60792"/>
                    <a:gd name="connsiteY7" fmla="*/ 42552 h 74978"/>
                    <a:gd name="connsiteX8" fmla="*/ 42806 w 60792"/>
                    <a:gd name="connsiteY8" fmla="*/ 50820 h 74978"/>
                    <a:gd name="connsiteX9" fmla="*/ 34205 w 60792"/>
                    <a:gd name="connsiteY9" fmla="*/ 55592 h 74978"/>
                    <a:gd name="connsiteX10" fmla="*/ 13393 w 60792"/>
                    <a:gd name="connsiteY10" fmla="*/ 53696 h 74978"/>
                    <a:gd name="connsiteX11" fmla="*/ 4353 w 60792"/>
                    <a:gd name="connsiteY11" fmla="*/ 69184 h 7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792" h="74978">
                      <a:moveTo>
                        <a:pt x="4353" y="69184"/>
                      </a:moveTo>
                      <a:cubicBezTo>
                        <a:pt x="20956" y="78890"/>
                        <a:pt x="49216" y="77147"/>
                        <a:pt x="59294" y="58268"/>
                      </a:cubicBezTo>
                      <a:cubicBezTo>
                        <a:pt x="62323" y="52582"/>
                        <a:pt x="60360" y="48277"/>
                        <a:pt x="56960" y="43543"/>
                      </a:cubicBezTo>
                      <a:cubicBezTo>
                        <a:pt x="53398" y="38580"/>
                        <a:pt x="50902" y="32827"/>
                        <a:pt x="48330" y="27322"/>
                      </a:cubicBezTo>
                      <a:cubicBezTo>
                        <a:pt x="44177" y="18406"/>
                        <a:pt x="39834" y="9167"/>
                        <a:pt x="34367" y="1461"/>
                      </a:cubicBezTo>
                      <a:cubicBezTo>
                        <a:pt x="32948" y="-539"/>
                        <a:pt x="30538" y="-434"/>
                        <a:pt x="29099" y="1461"/>
                      </a:cubicBezTo>
                      <a:cubicBezTo>
                        <a:pt x="25023" y="6824"/>
                        <a:pt x="28328" y="12386"/>
                        <a:pt x="30900" y="17939"/>
                      </a:cubicBezTo>
                      <a:cubicBezTo>
                        <a:pt x="34748" y="26245"/>
                        <a:pt x="39377" y="34170"/>
                        <a:pt x="43044" y="42552"/>
                      </a:cubicBezTo>
                      <a:cubicBezTo>
                        <a:pt x="44892" y="46762"/>
                        <a:pt x="46425" y="47934"/>
                        <a:pt x="42806" y="50820"/>
                      </a:cubicBezTo>
                      <a:cubicBezTo>
                        <a:pt x="40215" y="52868"/>
                        <a:pt x="37348" y="54573"/>
                        <a:pt x="34205" y="55592"/>
                      </a:cubicBezTo>
                      <a:cubicBezTo>
                        <a:pt x="27175" y="57878"/>
                        <a:pt x="19832" y="57325"/>
                        <a:pt x="13393" y="53696"/>
                      </a:cubicBezTo>
                      <a:cubicBezTo>
                        <a:pt x="3334" y="48029"/>
                        <a:pt x="-5629" y="63355"/>
                        <a:pt x="4353" y="69184"/>
                      </a:cubicBezTo>
                      <a:close/>
                    </a:path>
                  </a:pathLst>
                </a:custGeom>
                <a:solidFill>
                  <a:srgbClr val="000000"/>
                </a:solidFill>
                <a:ln w="9525" cap="flat">
                  <a:noFill/>
                  <a:prstDash val="solid"/>
                  <a:miter/>
                </a:ln>
              </p:spPr>
              <p:txBody>
                <a:bodyPr rtlCol="0" anchor="ctr"/>
                <a:lstStyle/>
                <a:p>
                  <a:endParaRPr lang="en-US"/>
                </a:p>
              </p:txBody>
            </p:sp>
            <p:sp>
              <p:nvSpPr>
                <p:cNvPr id="29" name="צורה חופשית: צורה 28">
                  <a:extLst>
                    <a:ext uri="{FF2B5EF4-FFF2-40B4-BE49-F238E27FC236}">
                      <a16:creationId xmlns:a16="http://schemas.microsoft.com/office/drawing/2014/main" id="{120D41A3-5D7C-90F1-DF0B-E9A246B20749}"/>
                    </a:ext>
                  </a:extLst>
                </p:cNvPr>
                <p:cNvSpPr/>
                <p:nvPr/>
              </p:nvSpPr>
              <p:spPr>
                <a:xfrm>
                  <a:off x="7407841" y="2527617"/>
                  <a:ext cx="101705" cy="40302"/>
                </a:xfrm>
                <a:custGeom>
                  <a:avLst/>
                  <a:gdLst>
                    <a:gd name="connsiteX0" fmla="*/ 47871 w 101705"/>
                    <a:gd name="connsiteY0" fmla="*/ 13122 h 40302"/>
                    <a:gd name="connsiteX1" fmla="*/ 74884 w 101705"/>
                    <a:gd name="connsiteY1" fmla="*/ 19142 h 40302"/>
                    <a:gd name="connsiteX2" fmla="*/ 85094 w 101705"/>
                    <a:gd name="connsiteY2" fmla="*/ 25629 h 40302"/>
                    <a:gd name="connsiteX3" fmla="*/ 92800 w 101705"/>
                    <a:gd name="connsiteY3" fmla="*/ 34449 h 40302"/>
                    <a:gd name="connsiteX4" fmla="*/ 101030 w 101705"/>
                    <a:gd name="connsiteY4" fmla="*/ 32277 h 40302"/>
                    <a:gd name="connsiteX5" fmla="*/ 85637 w 101705"/>
                    <a:gd name="connsiteY5" fmla="*/ 10703 h 40302"/>
                    <a:gd name="connsiteX6" fmla="*/ 52233 w 101705"/>
                    <a:gd name="connsiteY6" fmla="*/ 178 h 40302"/>
                    <a:gd name="connsiteX7" fmla="*/ 1332 w 101705"/>
                    <a:gd name="connsiteY7" fmla="*/ 31134 h 40302"/>
                    <a:gd name="connsiteX8" fmla="*/ 8790 w 101705"/>
                    <a:gd name="connsiteY8" fmla="*/ 38592 h 40302"/>
                    <a:gd name="connsiteX9" fmla="*/ 47871 w 101705"/>
                    <a:gd name="connsiteY9" fmla="*/ 13122 h 4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705" h="40302">
                      <a:moveTo>
                        <a:pt x="47871" y="13122"/>
                      </a:moveTo>
                      <a:cubicBezTo>
                        <a:pt x="57786" y="11217"/>
                        <a:pt x="66530" y="13780"/>
                        <a:pt x="74884" y="19142"/>
                      </a:cubicBezTo>
                      <a:cubicBezTo>
                        <a:pt x="78255" y="21314"/>
                        <a:pt x="81884" y="23209"/>
                        <a:pt x="85094" y="25629"/>
                      </a:cubicBezTo>
                      <a:cubicBezTo>
                        <a:pt x="88419" y="28143"/>
                        <a:pt x="89762" y="31772"/>
                        <a:pt x="92800" y="34449"/>
                      </a:cubicBezTo>
                      <a:cubicBezTo>
                        <a:pt x="95715" y="37021"/>
                        <a:pt x="99706" y="35840"/>
                        <a:pt x="101030" y="32277"/>
                      </a:cubicBezTo>
                      <a:cubicBezTo>
                        <a:pt x="104687" y="22381"/>
                        <a:pt x="92619" y="14980"/>
                        <a:pt x="85637" y="10703"/>
                      </a:cubicBezTo>
                      <a:cubicBezTo>
                        <a:pt x="74960" y="4169"/>
                        <a:pt x="65197" y="-1041"/>
                        <a:pt x="52233" y="178"/>
                      </a:cubicBezTo>
                      <a:cubicBezTo>
                        <a:pt x="31202" y="2150"/>
                        <a:pt x="14476" y="15561"/>
                        <a:pt x="1332" y="31134"/>
                      </a:cubicBezTo>
                      <a:cubicBezTo>
                        <a:pt x="-2993" y="36259"/>
                        <a:pt x="4208" y="43688"/>
                        <a:pt x="8790" y="38592"/>
                      </a:cubicBezTo>
                      <a:cubicBezTo>
                        <a:pt x="19439" y="26743"/>
                        <a:pt x="31783" y="16199"/>
                        <a:pt x="47871" y="13122"/>
                      </a:cubicBezTo>
                      <a:close/>
                    </a:path>
                  </a:pathLst>
                </a:custGeom>
                <a:solidFill>
                  <a:srgbClr val="000000"/>
                </a:solidFill>
                <a:ln w="9525" cap="flat">
                  <a:noFill/>
                  <a:prstDash val="solid"/>
                  <a:miter/>
                </a:ln>
              </p:spPr>
              <p:txBody>
                <a:bodyPr rtlCol="0" anchor="ctr"/>
                <a:lstStyle/>
                <a:p>
                  <a:endParaRPr lang="en-US"/>
                </a:p>
              </p:txBody>
            </p:sp>
            <p:sp>
              <p:nvSpPr>
                <p:cNvPr id="30" name="צורה חופשית: צורה 29">
                  <a:extLst>
                    <a:ext uri="{FF2B5EF4-FFF2-40B4-BE49-F238E27FC236}">
                      <a16:creationId xmlns:a16="http://schemas.microsoft.com/office/drawing/2014/main" id="{19B81745-294F-2A93-6FF4-2DE4F85D5B92}"/>
                    </a:ext>
                  </a:extLst>
                </p:cNvPr>
                <p:cNvSpPr/>
                <p:nvPr/>
              </p:nvSpPr>
              <p:spPr>
                <a:xfrm>
                  <a:off x="7593648" y="2531171"/>
                  <a:ext cx="70232" cy="47115"/>
                </a:xfrm>
                <a:custGeom>
                  <a:avLst/>
                  <a:gdLst>
                    <a:gd name="connsiteX0" fmla="*/ 8482 w 70232"/>
                    <a:gd name="connsiteY0" fmla="*/ 19541 h 47115"/>
                    <a:gd name="connsiteX1" fmla="*/ 43953 w 70232"/>
                    <a:gd name="connsiteY1" fmla="*/ 17798 h 47115"/>
                    <a:gd name="connsiteX2" fmla="*/ 55393 w 70232"/>
                    <a:gd name="connsiteY2" fmla="*/ 32009 h 47115"/>
                    <a:gd name="connsiteX3" fmla="*/ 62613 w 70232"/>
                    <a:gd name="connsiteY3" fmla="*/ 46611 h 47115"/>
                    <a:gd name="connsiteX4" fmla="*/ 67299 w 70232"/>
                    <a:gd name="connsiteY4" fmla="*/ 46011 h 47115"/>
                    <a:gd name="connsiteX5" fmla="*/ 65480 w 70232"/>
                    <a:gd name="connsiteY5" fmla="*/ 22827 h 47115"/>
                    <a:gd name="connsiteX6" fmla="*/ 45801 w 70232"/>
                    <a:gd name="connsiteY6" fmla="*/ 4110 h 47115"/>
                    <a:gd name="connsiteX7" fmla="*/ 500 w 70232"/>
                    <a:gd name="connsiteY7" fmla="*/ 14874 h 47115"/>
                    <a:gd name="connsiteX8" fmla="*/ 8482 w 70232"/>
                    <a:gd name="connsiteY8" fmla="*/ 19541 h 4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32" h="47115">
                      <a:moveTo>
                        <a:pt x="8482" y="19541"/>
                      </a:moveTo>
                      <a:cubicBezTo>
                        <a:pt x="15702" y="9130"/>
                        <a:pt x="34923" y="11883"/>
                        <a:pt x="43953" y="17798"/>
                      </a:cubicBezTo>
                      <a:cubicBezTo>
                        <a:pt x="49182" y="21217"/>
                        <a:pt x="53078" y="26218"/>
                        <a:pt x="55393" y="32009"/>
                      </a:cubicBezTo>
                      <a:cubicBezTo>
                        <a:pt x="57479" y="37229"/>
                        <a:pt x="57221" y="43563"/>
                        <a:pt x="62613" y="46611"/>
                      </a:cubicBezTo>
                      <a:cubicBezTo>
                        <a:pt x="64127" y="47468"/>
                        <a:pt x="66051" y="47211"/>
                        <a:pt x="67299" y="46011"/>
                      </a:cubicBezTo>
                      <a:cubicBezTo>
                        <a:pt x="73328" y="40153"/>
                        <a:pt x="68709" y="29161"/>
                        <a:pt x="65480" y="22827"/>
                      </a:cubicBezTo>
                      <a:cubicBezTo>
                        <a:pt x="61289" y="14597"/>
                        <a:pt x="54135" y="7987"/>
                        <a:pt x="45801" y="4110"/>
                      </a:cubicBezTo>
                      <a:cubicBezTo>
                        <a:pt x="31056" y="-2757"/>
                        <a:pt x="8158" y="-2186"/>
                        <a:pt x="500" y="14874"/>
                      </a:cubicBezTo>
                      <a:cubicBezTo>
                        <a:pt x="-1919" y="20265"/>
                        <a:pt x="5043" y="24494"/>
                        <a:pt x="8482" y="19541"/>
                      </a:cubicBezTo>
                      <a:close/>
                    </a:path>
                  </a:pathLst>
                </a:custGeom>
                <a:solidFill>
                  <a:srgbClr val="000000"/>
                </a:solidFill>
                <a:ln w="9525" cap="flat">
                  <a:noFill/>
                  <a:prstDash val="solid"/>
                  <a:miter/>
                </a:ln>
              </p:spPr>
              <p:txBody>
                <a:bodyPr rtlCol="0" anchor="ctr"/>
                <a:lstStyle/>
                <a:p>
                  <a:endParaRPr lang="en-US"/>
                </a:p>
              </p:txBody>
            </p:sp>
            <p:sp>
              <p:nvSpPr>
                <p:cNvPr id="31" name="צורה חופשית: צורה 30">
                  <a:extLst>
                    <a:ext uri="{FF2B5EF4-FFF2-40B4-BE49-F238E27FC236}">
                      <a16:creationId xmlns:a16="http://schemas.microsoft.com/office/drawing/2014/main" id="{1BF41729-1577-75CE-2658-6EF913BFF31D}"/>
                    </a:ext>
                  </a:extLst>
                </p:cNvPr>
                <p:cNvSpPr/>
                <p:nvPr/>
              </p:nvSpPr>
              <p:spPr>
                <a:xfrm>
                  <a:off x="7592909" y="2593609"/>
                  <a:ext cx="74374" cy="63233"/>
                </a:xfrm>
                <a:custGeom>
                  <a:avLst/>
                  <a:gdLst>
                    <a:gd name="connsiteX0" fmla="*/ 67876 w 74374"/>
                    <a:gd name="connsiteY0" fmla="*/ 6195 h 63233"/>
                    <a:gd name="connsiteX1" fmla="*/ 55541 w 74374"/>
                    <a:gd name="connsiteY1" fmla="*/ 16101 h 63233"/>
                    <a:gd name="connsiteX2" fmla="*/ 59455 w 74374"/>
                    <a:gd name="connsiteY2" fmla="*/ 5919 h 63233"/>
                    <a:gd name="connsiteX3" fmla="*/ 50350 w 74374"/>
                    <a:gd name="connsiteY3" fmla="*/ 3414 h 63233"/>
                    <a:gd name="connsiteX4" fmla="*/ 45273 w 74374"/>
                    <a:gd name="connsiteY4" fmla="*/ 13863 h 63233"/>
                    <a:gd name="connsiteX5" fmla="*/ 43787 w 74374"/>
                    <a:gd name="connsiteY5" fmla="*/ 15092 h 63233"/>
                    <a:gd name="connsiteX6" fmla="*/ 27432 w 74374"/>
                    <a:gd name="connsiteY6" fmla="*/ 14663 h 63233"/>
                    <a:gd name="connsiteX7" fmla="*/ 48 w 74374"/>
                    <a:gd name="connsiteY7" fmla="*/ 37733 h 63233"/>
                    <a:gd name="connsiteX8" fmla="*/ 6096 w 74374"/>
                    <a:gd name="connsiteY8" fmla="*/ 41200 h 63233"/>
                    <a:gd name="connsiteX9" fmla="*/ 10907 w 74374"/>
                    <a:gd name="connsiteY9" fmla="*/ 36961 h 63233"/>
                    <a:gd name="connsiteX10" fmla="*/ 11554 w 74374"/>
                    <a:gd name="connsiteY10" fmla="*/ 43562 h 63233"/>
                    <a:gd name="connsiteX11" fmla="*/ 26242 w 74374"/>
                    <a:gd name="connsiteY11" fmla="*/ 62612 h 63233"/>
                    <a:gd name="connsiteX12" fmla="*/ 44396 w 74374"/>
                    <a:gd name="connsiteY12" fmla="*/ 51468 h 63233"/>
                    <a:gd name="connsiteX13" fmla="*/ 42006 w 74374"/>
                    <a:gd name="connsiteY13" fmla="*/ 27036 h 63233"/>
                    <a:gd name="connsiteX14" fmla="*/ 42044 w 74374"/>
                    <a:gd name="connsiteY14" fmla="*/ 26874 h 63233"/>
                    <a:gd name="connsiteX15" fmla="*/ 43434 w 74374"/>
                    <a:gd name="connsiteY15" fmla="*/ 26693 h 63233"/>
                    <a:gd name="connsiteX16" fmla="*/ 59655 w 74374"/>
                    <a:gd name="connsiteY16" fmla="*/ 25855 h 63233"/>
                    <a:gd name="connsiteX17" fmla="*/ 74200 w 74374"/>
                    <a:gd name="connsiteY17" fmla="*/ 8872 h 63233"/>
                    <a:gd name="connsiteX18" fmla="*/ 67876 w 74374"/>
                    <a:gd name="connsiteY18" fmla="*/ 6195 h 6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374" h="63233">
                      <a:moveTo>
                        <a:pt x="67876" y="6195"/>
                      </a:moveTo>
                      <a:cubicBezTo>
                        <a:pt x="64809" y="12311"/>
                        <a:pt x="60598" y="15273"/>
                        <a:pt x="55541" y="16101"/>
                      </a:cubicBezTo>
                      <a:cubicBezTo>
                        <a:pt x="57436" y="12977"/>
                        <a:pt x="58808" y="9548"/>
                        <a:pt x="59455" y="5919"/>
                      </a:cubicBezTo>
                      <a:cubicBezTo>
                        <a:pt x="60513" y="4"/>
                        <a:pt x="51550" y="-2587"/>
                        <a:pt x="50350" y="3414"/>
                      </a:cubicBezTo>
                      <a:cubicBezTo>
                        <a:pt x="49569" y="7319"/>
                        <a:pt x="48035" y="10939"/>
                        <a:pt x="45273" y="13863"/>
                      </a:cubicBezTo>
                      <a:cubicBezTo>
                        <a:pt x="44835" y="14320"/>
                        <a:pt x="44301" y="14701"/>
                        <a:pt x="43787" y="15092"/>
                      </a:cubicBezTo>
                      <a:cubicBezTo>
                        <a:pt x="38415" y="13854"/>
                        <a:pt x="32881" y="13939"/>
                        <a:pt x="27432" y="14663"/>
                      </a:cubicBezTo>
                      <a:cubicBezTo>
                        <a:pt x="15907" y="16187"/>
                        <a:pt x="-1019" y="23702"/>
                        <a:pt x="48" y="37733"/>
                      </a:cubicBezTo>
                      <a:cubicBezTo>
                        <a:pt x="258" y="40476"/>
                        <a:pt x="3410" y="43124"/>
                        <a:pt x="6096" y="41200"/>
                      </a:cubicBezTo>
                      <a:cubicBezTo>
                        <a:pt x="7868" y="39924"/>
                        <a:pt x="9411" y="38457"/>
                        <a:pt x="10907" y="36961"/>
                      </a:cubicBezTo>
                      <a:cubicBezTo>
                        <a:pt x="10907" y="39352"/>
                        <a:pt x="11145" y="41657"/>
                        <a:pt x="11554" y="43562"/>
                      </a:cubicBezTo>
                      <a:cubicBezTo>
                        <a:pt x="13240" y="51277"/>
                        <a:pt x="18222" y="60145"/>
                        <a:pt x="26242" y="62612"/>
                      </a:cubicBezTo>
                      <a:cubicBezTo>
                        <a:pt x="34576" y="65184"/>
                        <a:pt x="42244" y="59440"/>
                        <a:pt x="44396" y="51468"/>
                      </a:cubicBezTo>
                      <a:cubicBezTo>
                        <a:pt x="46692" y="42991"/>
                        <a:pt x="43082" y="35294"/>
                        <a:pt x="42006" y="27036"/>
                      </a:cubicBezTo>
                      <a:cubicBezTo>
                        <a:pt x="42006" y="26979"/>
                        <a:pt x="42044" y="26931"/>
                        <a:pt x="42044" y="26874"/>
                      </a:cubicBezTo>
                      <a:cubicBezTo>
                        <a:pt x="42511" y="26865"/>
                        <a:pt x="42968" y="26798"/>
                        <a:pt x="43434" y="26693"/>
                      </a:cubicBezTo>
                      <a:cubicBezTo>
                        <a:pt x="48873" y="27551"/>
                        <a:pt x="53874" y="28513"/>
                        <a:pt x="59655" y="25855"/>
                      </a:cubicBezTo>
                      <a:cubicBezTo>
                        <a:pt x="66771" y="22578"/>
                        <a:pt x="71752" y="16159"/>
                        <a:pt x="74200" y="8872"/>
                      </a:cubicBezTo>
                      <a:cubicBezTo>
                        <a:pt x="75448" y="5167"/>
                        <a:pt x="69638" y="2671"/>
                        <a:pt x="67876" y="6195"/>
                      </a:cubicBezTo>
                      <a:close/>
                    </a:path>
                  </a:pathLst>
                </a:custGeom>
                <a:solidFill>
                  <a:srgbClr val="000000"/>
                </a:solidFill>
                <a:ln w="9525" cap="flat">
                  <a:noFill/>
                  <a:prstDash val="solid"/>
                  <a:miter/>
                </a:ln>
              </p:spPr>
              <p:txBody>
                <a:bodyPr rtlCol="0" anchor="ctr"/>
                <a:lstStyle/>
                <a:p>
                  <a:endParaRPr lang="en-US"/>
                </a:p>
              </p:txBody>
            </p:sp>
            <p:sp>
              <p:nvSpPr>
                <p:cNvPr id="32" name="צורה חופשית: צורה 31">
                  <a:extLst>
                    <a:ext uri="{FF2B5EF4-FFF2-40B4-BE49-F238E27FC236}">
                      <a16:creationId xmlns:a16="http://schemas.microsoft.com/office/drawing/2014/main" id="{933908A0-0510-AF52-EE08-4B64443E9C15}"/>
                    </a:ext>
                  </a:extLst>
                </p:cNvPr>
                <p:cNvSpPr/>
                <p:nvPr/>
              </p:nvSpPr>
              <p:spPr>
                <a:xfrm>
                  <a:off x="7418912" y="2594129"/>
                  <a:ext cx="83137" cy="64702"/>
                </a:xfrm>
                <a:custGeom>
                  <a:avLst/>
                  <a:gdLst>
                    <a:gd name="connsiteX0" fmla="*/ 69841 w 83137"/>
                    <a:gd name="connsiteY0" fmla="*/ 30783 h 64702"/>
                    <a:gd name="connsiteX1" fmla="*/ 77080 w 83137"/>
                    <a:gd name="connsiteY1" fmla="*/ 35765 h 64702"/>
                    <a:gd name="connsiteX2" fmla="*/ 83129 w 83137"/>
                    <a:gd name="connsiteY2" fmla="*/ 32298 h 64702"/>
                    <a:gd name="connsiteX3" fmla="*/ 51401 w 83137"/>
                    <a:gd name="connsiteY3" fmla="*/ 11657 h 64702"/>
                    <a:gd name="connsiteX4" fmla="*/ 33408 w 83137"/>
                    <a:gd name="connsiteY4" fmla="*/ 13867 h 64702"/>
                    <a:gd name="connsiteX5" fmla="*/ 31379 w 83137"/>
                    <a:gd name="connsiteY5" fmla="*/ 12638 h 64702"/>
                    <a:gd name="connsiteX6" fmla="*/ 25084 w 83137"/>
                    <a:gd name="connsiteY6" fmla="*/ 3294 h 64702"/>
                    <a:gd name="connsiteX7" fmla="*/ 15978 w 83137"/>
                    <a:gd name="connsiteY7" fmla="*/ 5809 h 64702"/>
                    <a:gd name="connsiteX8" fmla="*/ 21712 w 83137"/>
                    <a:gd name="connsiteY8" fmla="*/ 16153 h 64702"/>
                    <a:gd name="connsiteX9" fmla="*/ 6395 w 83137"/>
                    <a:gd name="connsiteY9" fmla="*/ 7695 h 64702"/>
                    <a:gd name="connsiteX10" fmla="*/ 414 w 83137"/>
                    <a:gd name="connsiteY10" fmla="*/ 11190 h 64702"/>
                    <a:gd name="connsiteX11" fmla="*/ 17121 w 83137"/>
                    <a:gd name="connsiteY11" fmla="*/ 25935 h 64702"/>
                    <a:gd name="connsiteX12" fmla="*/ 34666 w 83137"/>
                    <a:gd name="connsiteY12" fmla="*/ 25354 h 64702"/>
                    <a:gd name="connsiteX13" fmla="*/ 38304 w 83137"/>
                    <a:gd name="connsiteY13" fmla="*/ 25145 h 64702"/>
                    <a:gd name="connsiteX14" fmla="*/ 57097 w 83137"/>
                    <a:gd name="connsiteY14" fmla="*/ 64502 h 64702"/>
                    <a:gd name="connsiteX15" fmla="*/ 69841 w 83137"/>
                    <a:gd name="connsiteY15" fmla="*/ 30783 h 6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137" h="64702">
                      <a:moveTo>
                        <a:pt x="69841" y="30783"/>
                      </a:moveTo>
                      <a:cubicBezTo>
                        <a:pt x="72127" y="32507"/>
                        <a:pt x="74404" y="34269"/>
                        <a:pt x="77080" y="35765"/>
                      </a:cubicBezTo>
                      <a:cubicBezTo>
                        <a:pt x="79586" y="37156"/>
                        <a:pt x="83348" y="35441"/>
                        <a:pt x="83129" y="32298"/>
                      </a:cubicBezTo>
                      <a:cubicBezTo>
                        <a:pt x="82100" y="17391"/>
                        <a:pt x="63898" y="12057"/>
                        <a:pt x="51401" y="11657"/>
                      </a:cubicBezTo>
                      <a:cubicBezTo>
                        <a:pt x="45457" y="11467"/>
                        <a:pt x="39047" y="11914"/>
                        <a:pt x="33408" y="13867"/>
                      </a:cubicBezTo>
                      <a:cubicBezTo>
                        <a:pt x="32675" y="13486"/>
                        <a:pt x="31951" y="13105"/>
                        <a:pt x="31379" y="12638"/>
                      </a:cubicBezTo>
                      <a:cubicBezTo>
                        <a:pt x="28389" y="10200"/>
                        <a:pt x="26236" y="6961"/>
                        <a:pt x="25084" y="3294"/>
                      </a:cubicBezTo>
                      <a:cubicBezTo>
                        <a:pt x="23264" y="-2468"/>
                        <a:pt x="14254" y="-59"/>
                        <a:pt x="15978" y="5809"/>
                      </a:cubicBezTo>
                      <a:cubicBezTo>
                        <a:pt x="17111" y="9638"/>
                        <a:pt x="19188" y="13076"/>
                        <a:pt x="21712" y="16153"/>
                      </a:cubicBezTo>
                      <a:cubicBezTo>
                        <a:pt x="15854" y="16153"/>
                        <a:pt x="10520" y="13934"/>
                        <a:pt x="6395" y="7695"/>
                      </a:cubicBezTo>
                      <a:cubicBezTo>
                        <a:pt x="3919" y="3951"/>
                        <a:pt x="-1539" y="7180"/>
                        <a:pt x="414" y="11190"/>
                      </a:cubicBezTo>
                      <a:cubicBezTo>
                        <a:pt x="3766" y="18077"/>
                        <a:pt x="9824" y="23449"/>
                        <a:pt x="17121" y="25935"/>
                      </a:cubicBezTo>
                      <a:cubicBezTo>
                        <a:pt x="23512" y="28116"/>
                        <a:pt x="28893" y="26735"/>
                        <a:pt x="34666" y="25354"/>
                      </a:cubicBezTo>
                      <a:cubicBezTo>
                        <a:pt x="35932" y="25602"/>
                        <a:pt x="37161" y="25564"/>
                        <a:pt x="38304" y="25145"/>
                      </a:cubicBezTo>
                      <a:cubicBezTo>
                        <a:pt x="36066" y="37098"/>
                        <a:pt x="39152" y="67455"/>
                        <a:pt x="57097" y="64502"/>
                      </a:cubicBezTo>
                      <a:cubicBezTo>
                        <a:pt x="70603" y="62273"/>
                        <a:pt x="72146" y="44480"/>
                        <a:pt x="69841" y="30783"/>
                      </a:cubicBezTo>
                      <a:close/>
                    </a:path>
                  </a:pathLst>
                </a:custGeom>
                <a:solidFill>
                  <a:srgbClr val="000000"/>
                </a:solidFill>
                <a:ln w="9525" cap="flat">
                  <a:noFill/>
                  <a:prstDash val="solid"/>
                  <a:miter/>
                </a:ln>
              </p:spPr>
              <p:txBody>
                <a:bodyPr rtlCol="0" anchor="ctr"/>
                <a:lstStyle/>
                <a:p>
                  <a:endParaRPr lang="en-US"/>
                </a:p>
              </p:txBody>
            </p:sp>
          </p:grpSp>
        </p:grpSp>
        <p:grpSp>
          <p:nvGrpSpPr>
            <p:cNvPr id="14" name="גרפיקה 17" descr="אישה עם זרוע prosthetic">
              <a:extLst>
                <a:ext uri="{FF2B5EF4-FFF2-40B4-BE49-F238E27FC236}">
                  <a16:creationId xmlns:a16="http://schemas.microsoft.com/office/drawing/2014/main" id="{B4716800-2DC1-78CD-020B-E8D8E21A372A}"/>
                </a:ext>
              </a:extLst>
            </p:cNvPr>
            <p:cNvGrpSpPr/>
            <p:nvPr/>
          </p:nvGrpSpPr>
          <p:grpSpPr>
            <a:xfrm>
              <a:off x="7159337" y="2164397"/>
              <a:ext cx="649488" cy="347969"/>
              <a:chOff x="7159337" y="2164397"/>
              <a:chExt cx="649488" cy="347969"/>
            </a:xfrm>
          </p:grpSpPr>
          <p:sp>
            <p:nvSpPr>
              <p:cNvPr id="16" name="צורה חופשית: צורה 15">
                <a:extLst>
                  <a:ext uri="{FF2B5EF4-FFF2-40B4-BE49-F238E27FC236}">
                    <a16:creationId xmlns:a16="http://schemas.microsoft.com/office/drawing/2014/main" id="{5D3583D5-F5D6-7ED7-7E4B-DD3FE0C293E0}"/>
                  </a:ext>
                </a:extLst>
              </p:cNvPr>
              <p:cNvSpPr/>
              <p:nvPr/>
            </p:nvSpPr>
            <p:spPr>
              <a:xfrm>
                <a:off x="7169050" y="2172073"/>
                <a:ext cx="630095" cy="335861"/>
              </a:xfrm>
              <a:custGeom>
                <a:avLst/>
                <a:gdLst>
                  <a:gd name="connsiteX0" fmla="*/ 120765 w 630095"/>
                  <a:gd name="connsiteY0" fmla="*/ 39740 h 335861"/>
                  <a:gd name="connsiteX1" fmla="*/ 90637 w 630095"/>
                  <a:gd name="connsiteY1" fmla="*/ 56543 h 335861"/>
                  <a:gd name="connsiteX2" fmla="*/ 6970 w 630095"/>
                  <a:gd name="connsiteY2" fmla="*/ 315432 h 335861"/>
                  <a:gd name="connsiteX3" fmla="*/ 46270 w 630095"/>
                  <a:gd name="connsiteY3" fmla="*/ 281904 h 335861"/>
                  <a:gd name="connsiteX4" fmla="*/ 89437 w 630095"/>
                  <a:gd name="connsiteY4" fmla="*/ 255939 h 335861"/>
                  <a:gd name="connsiteX5" fmla="*/ 295072 w 630095"/>
                  <a:gd name="connsiteY5" fmla="*/ 233155 h 335861"/>
                  <a:gd name="connsiteX6" fmla="*/ 524606 w 630095"/>
                  <a:gd name="connsiteY6" fmla="*/ 303221 h 335861"/>
                  <a:gd name="connsiteX7" fmla="*/ 528330 w 630095"/>
                  <a:gd name="connsiteY7" fmla="*/ 329053 h 335861"/>
                  <a:gd name="connsiteX8" fmla="*/ 539617 w 630095"/>
                  <a:gd name="connsiteY8" fmla="*/ 335777 h 335861"/>
                  <a:gd name="connsiteX9" fmla="*/ 629686 w 630095"/>
                  <a:gd name="connsiteY9" fmla="*/ 279228 h 335861"/>
                  <a:gd name="connsiteX10" fmla="*/ 586318 w 630095"/>
                  <a:gd name="connsiteY10" fmla="*/ 225154 h 335861"/>
                  <a:gd name="connsiteX11" fmla="*/ 536826 w 630095"/>
                  <a:gd name="connsiteY11" fmla="*/ 211724 h 335861"/>
                  <a:gd name="connsiteX12" fmla="*/ 492745 w 630095"/>
                  <a:gd name="connsiteY12" fmla="*/ 106530 h 335861"/>
                  <a:gd name="connsiteX13" fmla="*/ 297644 w 630095"/>
                  <a:gd name="connsiteY13" fmla="*/ 69 h 335861"/>
                  <a:gd name="connsiteX14" fmla="*/ 158665 w 630095"/>
                  <a:gd name="connsiteY14" fmla="*/ 21091 h 335861"/>
                  <a:gd name="connsiteX15" fmla="*/ 120765 w 630095"/>
                  <a:gd name="connsiteY15" fmla="*/ 39740 h 33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095" h="335861">
                    <a:moveTo>
                      <a:pt x="120765" y="39740"/>
                    </a:moveTo>
                    <a:cubicBezTo>
                      <a:pt x="120765" y="39740"/>
                      <a:pt x="96267" y="50704"/>
                      <a:pt x="90637" y="56543"/>
                    </a:cubicBezTo>
                    <a:cubicBezTo>
                      <a:pt x="58881" y="89490"/>
                      <a:pt x="-24482" y="174634"/>
                      <a:pt x="6970" y="315432"/>
                    </a:cubicBezTo>
                    <a:cubicBezTo>
                      <a:pt x="6970" y="315432"/>
                      <a:pt x="24029" y="296220"/>
                      <a:pt x="46270" y="281904"/>
                    </a:cubicBezTo>
                    <a:cubicBezTo>
                      <a:pt x="68501" y="267588"/>
                      <a:pt x="89437" y="255939"/>
                      <a:pt x="89437" y="255939"/>
                    </a:cubicBezTo>
                    <a:cubicBezTo>
                      <a:pt x="89437" y="255939"/>
                      <a:pt x="126718" y="278808"/>
                      <a:pt x="295072" y="233155"/>
                    </a:cubicBezTo>
                    <a:cubicBezTo>
                      <a:pt x="295072" y="233155"/>
                      <a:pt x="454121" y="167718"/>
                      <a:pt x="524606" y="303221"/>
                    </a:cubicBezTo>
                    <a:cubicBezTo>
                      <a:pt x="527892" y="309536"/>
                      <a:pt x="525434" y="321852"/>
                      <a:pt x="528330" y="329053"/>
                    </a:cubicBezTo>
                    <a:cubicBezTo>
                      <a:pt x="530140" y="333549"/>
                      <a:pt x="534731" y="336397"/>
                      <a:pt x="539617" y="335777"/>
                    </a:cubicBezTo>
                    <a:cubicBezTo>
                      <a:pt x="564535" y="332577"/>
                      <a:pt x="636144" y="319814"/>
                      <a:pt x="629686" y="279228"/>
                    </a:cubicBezTo>
                    <a:cubicBezTo>
                      <a:pt x="627323" y="264369"/>
                      <a:pt x="614417" y="237584"/>
                      <a:pt x="586318" y="225154"/>
                    </a:cubicBezTo>
                    <a:cubicBezTo>
                      <a:pt x="558220" y="212724"/>
                      <a:pt x="536826" y="211724"/>
                      <a:pt x="536826" y="211724"/>
                    </a:cubicBezTo>
                    <a:cubicBezTo>
                      <a:pt x="536826" y="211724"/>
                      <a:pt x="536617" y="140124"/>
                      <a:pt x="492745" y="106530"/>
                    </a:cubicBezTo>
                    <a:cubicBezTo>
                      <a:pt x="448872" y="72935"/>
                      <a:pt x="371796" y="-2598"/>
                      <a:pt x="297644" y="69"/>
                    </a:cubicBezTo>
                    <a:cubicBezTo>
                      <a:pt x="223492" y="2736"/>
                      <a:pt x="158665" y="21091"/>
                      <a:pt x="158665" y="21091"/>
                    </a:cubicBezTo>
                    <a:cubicBezTo>
                      <a:pt x="158665" y="21091"/>
                      <a:pt x="126042" y="12594"/>
                      <a:pt x="120765" y="39740"/>
                    </a:cubicBezTo>
                    <a:close/>
                  </a:path>
                </a:pathLst>
              </a:custGeom>
              <a:solidFill>
                <a:srgbClr val="FFFFFF"/>
              </a:solidFill>
              <a:ln w="9525" cap="flat">
                <a:noFill/>
                <a:prstDash val="solid"/>
                <a:miter/>
              </a:ln>
            </p:spPr>
            <p:txBody>
              <a:bodyPr rtlCol="0" anchor="ctr"/>
              <a:lstStyle/>
              <a:p>
                <a:endParaRPr lang="en-US"/>
              </a:p>
            </p:txBody>
          </p:sp>
          <p:sp>
            <p:nvSpPr>
              <p:cNvPr id="17" name="צורה חופשית: צורה 16">
                <a:extLst>
                  <a:ext uri="{FF2B5EF4-FFF2-40B4-BE49-F238E27FC236}">
                    <a16:creationId xmlns:a16="http://schemas.microsoft.com/office/drawing/2014/main" id="{D2CF2F35-2E81-61C3-BEF5-B44226CB8F3C}"/>
                  </a:ext>
                </a:extLst>
              </p:cNvPr>
              <p:cNvSpPr/>
              <p:nvPr/>
            </p:nvSpPr>
            <p:spPr>
              <a:xfrm>
                <a:off x="7167454" y="2221565"/>
                <a:ext cx="111711" cy="264088"/>
              </a:xfrm>
              <a:custGeom>
                <a:avLst/>
                <a:gdLst>
                  <a:gd name="connsiteX0" fmla="*/ 111426 w 111711"/>
                  <a:gd name="connsiteY0" fmla="*/ 69 h 264088"/>
                  <a:gd name="connsiteX1" fmla="*/ 94176 w 111711"/>
                  <a:gd name="connsiteY1" fmla="*/ 33063 h 264088"/>
                  <a:gd name="connsiteX2" fmla="*/ 95157 w 111711"/>
                  <a:gd name="connsiteY2" fmla="*/ 155621 h 264088"/>
                  <a:gd name="connsiteX3" fmla="*/ 103777 w 111711"/>
                  <a:gd name="connsiteY3" fmla="*/ 196693 h 264088"/>
                  <a:gd name="connsiteX4" fmla="*/ 56762 w 111711"/>
                  <a:gd name="connsiteY4" fmla="*/ 228135 h 264088"/>
                  <a:gd name="connsiteX5" fmla="*/ 10937 w 111711"/>
                  <a:gd name="connsiteY5" fmla="*/ 264073 h 264088"/>
                  <a:gd name="connsiteX6" fmla="*/ 1393 w 111711"/>
                  <a:gd name="connsiteY6" fmla="*/ 182368 h 264088"/>
                  <a:gd name="connsiteX7" fmla="*/ 57905 w 111711"/>
                  <a:gd name="connsiteY7" fmla="*/ 44779 h 264088"/>
                  <a:gd name="connsiteX8" fmla="*/ 111426 w 111711"/>
                  <a:gd name="connsiteY8" fmla="*/ 69 h 26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711" h="264088">
                    <a:moveTo>
                      <a:pt x="111426" y="69"/>
                    </a:moveTo>
                    <a:cubicBezTo>
                      <a:pt x="113778" y="507"/>
                      <a:pt x="101025" y="11432"/>
                      <a:pt x="94176" y="33063"/>
                    </a:cubicBezTo>
                    <a:cubicBezTo>
                      <a:pt x="77945" y="84346"/>
                      <a:pt x="90795" y="139019"/>
                      <a:pt x="95157" y="155621"/>
                    </a:cubicBezTo>
                    <a:cubicBezTo>
                      <a:pt x="99520" y="172214"/>
                      <a:pt x="105673" y="193750"/>
                      <a:pt x="103777" y="196693"/>
                    </a:cubicBezTo>
                    <a:cubicBezTo>
                      <a:pt x="101882" y="199636"/>
                      <a:pt x="74374" y="216915"/>
                      <a:pt x="56762" y="228135"/>
                    </a:cubicBezTo>
                    <a:cubicBezTo>
                      <a:pt x="39150" y="239356"/>
                      <a:pt x="14861" y="264797"/>
                      <a:pt x="10937" y="264073"/>
                    </a:cubicBezTo>
                    <a:cubicBezTo>
                      <a:pt x="7022" y="263349"/>
                      <a:pt x="-3827" y="221534"/>
                      <a:pt x="1393" y="182368"/>
                    </a:cubicBezTo>
                    <a:cubicBezTo>
                      <a:pt x="6613" y="143201"/>
                      <a:pt x="32568" y="77050"/>
                      <a:pt x="57905" y="44779"/>
                    </a:cubicBezTo>
                    <a:cubicBezTo>
                      <a:pt x="90156" y="3707"/>
                      <a:pt x="107511" y="-655"/>
                      <a:pt x="111426" y="69"/>
                    </a:cubicBezTo>
                    <a:close/>
                  </a:path>
                </a:pathLst>
              </a:custGeom>
              <a:solidFill>
                <a:srgbClr val="FFFFFF"/>
              </a:solidFill>
              <a:ln w="9525" cap="flat">
                <a:noFill/>
                <a:prstDash val="solid"/>
                <a:miter/>
              </a:ln>
            </p:spPr>
            <p:txBody>
              <a:bodyPr rtlCol="0" anchor="ctr"/>
              <a:lstStyle/>
              <a:p>
                <a:endParaRPr lang="en-US"/>
              </a:p>
            </p:txBody>
          </p:sp>
          <p:sp>
            <p:nvSpPr>
              <p:cNvPr id="18" name="צורה חופשית: צורה 17">
                <a:extLst>
                  <a:ext uri="{FF2B5EF4-FFF2-40B4-BE49-F238E27FC236}">
                    <a16:creationId xmlns:a16="http://schemas.microsoft.com/office/drawing/2014/main" id="{FBB442D1-0E85-C958-D6F6-843887D70769}"/>
                  </a:ext>
                </a:extLst>
              </p:cNvPr>
              <p:cNvSpPr/>
              <p:nvPr/>
            </p:nvSpPr>
            <p:spPr>
              <a:xfrm>
                <a:off x="7590673" y="2382446"/>
                <a:ext cx="209339" cy="123716"/>
              </a:xfrm>
              <a:custGeom>
                <a:avLst/>
                <a:gdLst>
                  <a:gd name="connsiteX0" fmla="*/ 998 w 209339"/>
                  <a:gd name="connsiteY0" fmla="*/ 7656 h 123716"/>
                  <a:gd name="connsiteX1" fmla="*/ 1808 w 209339"/>
                  <a:gd name="connsiteY1" fmla="*/ 3827 h 123716"/>
                  <a:gd name="connsiteX2" fmla="*/ 142559 w 209339"/>
                  <a:gd name="connsiteY2" fmla="*/ 6751 h 123716"/>
                  <a:gd name="connsiteX3" fmla="*/ 203709 w 209339"/>
                  <a:gd name="connsiteY3" fmla="*/ 85171 h 123716"/>
                  <a:gd name="connsiteX4" fmla="*/ 109459 w 209339"/>
                  <a:gd name="connsiteY4" fmla="*/ 123671 h 123716"/>
                  <a:gd name="connsiteX5" fmla="*/ 91619 w 209339"/>
                  <a:gd name="connsiteY5" fmla="*/ 70369 h 123716"/>
                  <a:gd name="connsiteX6" fmla="*/ 998 w 209339"/>
                  <a:gd name="connsiteY6" fmla="*/ 7656 h 12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339" h="123716">
                    <a:moveTo>
                      <a:pt x="998" y="7656"/>
                    </a:moveTo>
                    <a:cubicBezTo>
                      <a:pt x="-669" y="6599"/>
                      <a:pt x="-145" y="4132"/>
                      <a:pt x="1808" y="3827"/>
                    </a:cubicBezTo>
                    <a:cubicBezTo>
                      <a:pt x="24849" y="198"/>
                      <a:pt x="105144" y="-3707"/>
                      <a:pt x="142559" y="6751"/>
                    </a:cubicBezTo>
                    <a:cubicBezTo>
                      <a:pt x="184307" y="18419"/>
                      <a:pt x="224435" y="53471"/>
                      <a:pt x="203709" y="85171"/>
                    </a:cubicBezTo>
                    <a:cubicBezTo>
                      <a:pt x="182983" y="116870"/>
                      <a:pt x="113374" y="124395"/>
                      <a:pt x="109459" y="123671"/>
                    </a:cubicBezTo>
                    <a:cubicBezTo>
                      <a:pt x="105544" y="122947"/>
                      <a:pt x="112260" y="97705"/>
                      <a:pt x="91619" y="70369"/>
                    </a:cubicBezTo>
                    <a:cubicBezTo>
                      <a:pt x="64482" y="34421"/>
                      <a:pt x="17467" y="18143"/>
                      <a:pt x="998" y="7656"/>
                    </a:cubicBezTo>
                    <a:close/>
                  </a:path>
                </a:pathLst>
              </a:custGeom>
              <a:solidFill>
                <a:srgbClr val="FFFFFF"/>
              </a:solidFill>
              <a:ln w="9525" cap="flat">
                <a:noFill/>
                <a:prstDash val="solid"/>
                <a:miter/>
              </a:ln>
            </p:spPr>
            <p:txBody>
              <a:bodyPr rtlCol="0" anchor="ctr"/>
              <a:lstStyle/>
              <a:p>
                <a:endParaRPr lang="en-US"/>
              </a:p>
            </p:txBody>
          </p:sp>
          <p:sp>
            <p:nvSpPr>
              <p:cNvPr id="19" name="צורה חופשית: צורה 18">
                <a:extLst>
                  <a:ext uri="{FF2B5EF4-FFF2-40B4-BE49-F238E27FC236}">
                    <a16:creationId xmlns:a16="http://schemas.microsoft.com/office/drawing/2014/main" id="{D9F6DA9B-6308-7E40-411D-D51DB7C10738}"/>
                  </a:ext>
                </a:extLst>
              </p:cNvPr>
              <p:cNvSpPr/>
              <p:nvPr/>
            </p:nvSpPr>
            <p:spPr>
              <a:xfrm rot="-4771500">
                <a:off x="7438182" y="2221791"/>
                <a:ext cx="93798" cy="103609"/>
              </a:xfrm>
              <a:custGeom>
                <a:avLst/>
                <a:gdLst>
                  <a:gd name="connsiteX0" fmla="*/ 93799 w 93798"/>
                  <a:gd name="connsiteY0" fmla="*/ 51805 h 103609"/>
                  <a:gd name="connsiteX1" fmla="*/ 46899 w 93798"/>
                  <a:gd name="connsiteY1" fmla="*/ 103609 h 103609"/>
                  <a:gd name="connsiteX2" fmla="*/ 0 w 93798"/>
                  <a:gd name="connsiteY2" fmla="*/ 51805 h 103609"/>
                  <a:gd name="connsiteX3" fmla="*/ 46899 w 93798"/>
                  <a:gd name="connsiteY3" fmla="*/ 0 h 103609"/>
                  <a:gd name="connsiteX4" fmla="*/ 93799 w 93798"/>
                  <a:gd name="connsiteY4" fmla="*/ 51805 h 103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98" h="103609">
                    <a:moveTo>
                      <a:pt x="93799" y="51805"/>
                    </a:moveTo>
                    <a:cubicBezTo>
                      <a:pt x="93799" y="80416"/>
                      <a:pt x="72801" y="103609"/>
                      <a:pt x="46899" y="103609"/>
                    </a:cubicBezTo>
                    <a:cubicBezTo>
                      <a:pt x="20998" y="103609"/>
                      <a:pt x="0" y="80416"/>
                      <a:pt x="0" y="51805"/>
                    </a:cubicBezTo>
                    <a:cubicBezTo>
                      <a:pt x="0" y="23194"/>
                      <a:pt x="20998" y="0"/>
                      <a:pt x="46899" y="0"/>
                    </a:cubicBezTo>
                    <a:cubicBezTo>
                      <a:pt x="72801" y="0"/>
                      <a:pt x="93799" y="23194"/>
                      <a:pt x="93799" y="51805"/>
                    </a:cubicBezTo>
                    <a:close/>
                  </a:path>
                </a:pathLst>
              </a:custGeom>
              <a:solidFill>
                <a:srgbClr val="FFFFFF"/>
              </a:solidFill>
              <a:ln w="9525" cap="flat">
                <a:noFill/>
                <a:prstDash val="solid"/>
                <a:miter/>
              </a:ln>
            </p:spPr>
            <p:txBody>
              <a:bodyPr rtlCol="0" anchor="ctr"/>
              <a:lstStyle/>
              <a:p>
                <a:endParaRPr lang="en-US"/>
              </a:p>
            </p:txBody>
          </p:sp>
          <p:grpSp>
            <p:nvGrpSpPr>
              <p:cNvPr id="21" name="גרפיקה 17" descr="אישה עם זרוע prosthetic">
                <a:extLst>
                  <a:ext uri="{FF2B5EF4-FFF2-40B4-BE49-F238E27FC236}">
                    <a16:creationId xmlns:a16="http://schemas.microsoft.com/office/drawing/2014/main" id="{64D41E00-0D18-567B-3A19-B200ECBA99CF}"/>
                  </a:ext>
                </a:extLst>
              </p:cNvPr>
              <p:cNvGrpSpPr/>
              <p:nvPr/>
            </p:nvGrpSpPr>
            <p:grpSpPr>
              <a:xfrm>
                <a:off x="7159337" y="2164397"/>
                <a:ext cx="649488" cy="347969"/>
                <a:chOff x="7159337" y="2164397"/>
                <a:chExt cx="649488" cy="347969"/>
              </a:xfrm>
              <a:solidFill>
                <a:srgbClr val="000000"/>
              </a:solidFill>
            </p:grpSpPr>
            <p:sp>
              <p:nvSpPr>
                <p:cNvPr id="23" name="צורה חופשית: צורה 22">
                  <a:extLst>
                    <a:ext uri="{FF2B5EF4-FFF2-40B4-BE49-F238E27FC236}">
                      <a16:creationId xmlns:a16="http://schemas.microsoft.com/office/drawing/2014/main" id="{C30600AA-8389-BD41-A5E5-72AFDFF872B9}"/>
                    </a:ext>
                  </a:extLst>
                </p:cNvPr>
                <p:cNvSpPr/>
                <p:nvPr/>
              </p:nvSpPr>
              <p:spPr>
                <a:xfrm>
                  <a:off x="7159337" y="2164397"/>
                  <a:ext cx="649488" cy="347969"/>
                </a:xfrm>
                <a:custGeom>
                  <a:avLst/>
                  <a:gdLst>
                    <a:gd name="connsiteX0" fmla="*/ 637408 w 649488"/>
                    <a:gd name="connsiteY0" fmla="*/ 254280 h 347969"/>
                    <a:gd name="connsiteX1" fmla="*/ 591973 w 649488"/>
                    <a:gd name="connsiteY1" fmla="*/ 221362 h 347969"/>
                    <a:gd name="connsiteX2" fmla="*/ 557893 w 649488"/>
                    <a:gd name="connsiteY2" fmla="*/ 211627 h 347969"/>
                    <a:gd name="connsiteX3" fmla="*/ 557988 w 649488"/>
                    <a:gd name="connsiteY3" fmla="*/ 211084 h 347969"/>
                    <a:gd name="connsiteX4" fmla="*/ 528042 w 649488"/>
                    <a:gd name="connsiteY4" fmla="*/ 125959 h 347969"/>
                    <a:gd name="connsiteX5" fmla="*/ 494866 w 649488"/>
                    <a:gd name="connsiteY5" fmla="*/ 95432 h 347969"/>
                    <a:gd name="connsiteX6" fmla="*/ 449813 w 649488"/>
                    <a:gd name="connsiteY6" fmla="*/ 61418 h 347969"/>
                    <a:gd name="connsiteX7" fmla="*/ 348600 w 649488"/>
                    <a:gd name="connsiteY7" fmla="*/ 5211 h 347969"/>
                    <a:gd name="connsiteX8" fmla="*/ 243920 w 649488"/>
                    <a:gd name="connsiteY8" fmla="*/ 4592 h 347969"/>
                    <a:gd name="connsiteX9" fmla="*/ 183884 w 649488"/>
                    <a:gd name="connsiteY9" fmla="*/ 17774 h 347969"/>
                    <a:gd name="connsiteX10" fmla="*/ 174283 w 649488"/>
                    <a:gd name="connsiteY10" fmla="*/ 20556 h 347969"/>
                    <a:gd name="connsiteX11" fmla="*/ 138945 w 649488"/>
                    <a:gd name="connsiteY11" fmla="*/ 16412 h 347969"/>
                    <a:gd name="connsiteX12" fmla="*/ 127106 w 649488"/>
                    <a:gd name="connsiteY12" fmla="*/ 43978 h 347969"/>
                    <a:gd name="connsiteX13" fmla="*/ 89387 w 649488"/>
                    <a:gd name="connsiteY13" fmla="*/ 66542 h 347969"/>
                    <a:gd name="connsiteX14" fmla="*/ 49772 w 649488"/>
                    <a:gd name="connsiteY14" fmla="*/ 113062 h 347969"/>
                    <a:gd name="connsiteX15" fmla="*/ 1195 w 649488"/>
                    <a:gd name="connsiteY15" fmla="*/ 237192 h 347969"/>
                    <a:gd name="connsiteX16" fmla="*/ 576 w 649488"/>
                    <a:gd name="connsiteY16" fmla="*/ 280636 h 347969"/>
                    <a:gd name="connsiteX17" fmla="*/ 2662 w 649488"/>
                    <a:gd name="connsiteY17" fmla="*/ 302296 h 347969"/>
                    <a:gd name="connsiteX18" fmla="*/ 7805 w 649488"/>
                    <a:gd name="connsiteY18" fmla="*/ 326137 h 347969"/>
                    <a:gd name="connsiteX19" fmla="*/ 22797 w 649488"/>
                    <a:gd name="connsiteY19" fmla="*/ 325013 h 347969"/>
                    <a:gd name="connsiteX20" fmla="*/ 22817 w 649488"/>
                    <a:gd name="connsiteY20" fmla="*/ 324051 h 347969"/>
                    <a:gd name="connsiteX21" fmla="*/ 41066 w 649488"/>
                    <a:gd name="connsiteY21" fmla="*/ 309182 h 347969"/>
                    <a:gd name="connsiteX22" fmla="*/ 68165 w 649488"/>
                    <a:gd name="connsiteY22" fmla="*/ 289180 h 347969"/>
                    <a:gd name="connsiteX23" fmla="*/ 97026 w 649488"/>
                    <a:gd name="connsiteY23" fmla="*/ 270787 h 347969"/>
                    <a:gd name="connsiteX24" fmla="*/ 97740 w 649488"/>
                    <a:gd name="connsiteY24" fmla="*/ 271244 h 347969"/>
                    <a:gd name="connsiteX25" fmla="*/ 174959 w 649488"/>
                    <a:gd name="connsiteY25" fmla="*/ 276626 h 347969"/>
                    <a:gd name="connsiteX26" fmla="*/ 251388 w 649488"/>
                    <a:gd name="connsiteY26" fmla="*/ 262091 h 347969"/>
                    <a:gd name="connsiteX27" fmla="*/ 328064 w 649488"/>
                    <a:gd name="connsiteY27" fmla="*/ 243669 h 347969"/>
                    <a:gd name="connsiteX28" fmla="*/ 399816 w 649488"/>
                    <a:gd name="connsiteY28" fmla="*/ 232268 h 347969"/>
                    <a:gd name="connsiteX29" fmla="*/ 440345 w 649488"/>
                    <a:gd name="connsiteY29" fmla="*/ 244136 h 347969"/>
                    <a:gd name="connsiteX30" fmla="*/ 483398 w 649488"/>
                    <a:gd name="connsiteY30" fmla="*/ 267796 h 347969"/>
                    <a:gd name="connsiteX31" fmla="*/ 516459 w 649488"/>
                    <a:gd name="connsiteY31" fmla="*/ 302134 h 347969"/>
                    <a:gd name="connsiteX32" fmla="*/ 534595 w 649488"/>
                    <a:gd name="connsiteY32" fmla="*/ 342205 h 347969"/>
                    <a:gd name="connsiteX33" fmla="*/ 537386 w 649488"/>
                    <a:gd name="connsiteY33" fmla="*/ 344701 h 347969"/>
                    <a:gd name="connsiteX34" fmla="*/ 542481 w 649488"/>
                    <a:gd name="connsiteY34" fmla="*/ 347663 h 347969"/>
                    <a:gd name="connsiteX35" fmla="*/ 562989 w 649488"/>
                    <a:gd name="connsiteY35" fmla="*/ 347806 h 347969"/>
                    <a:gd name="connsiteX36" fmla="*/ 576657 w 649488"/>
                    <a:gd name="connsiteY36" fmla="*/ 345482 h 347969"/>
                    <a:gd name="connsiteX37" fmla="*/ 604270 w 649488"/>
                    <a:gd name="connsiteY37" fmla="*/ 338214 h 347969"/>
                    <a:gd name="connsiteX38" fmla="*/ 645856 w 649488"/>
                    <a:gd name="connsiteY38" fmla="*/ 307230 h 347969"/>
                    <a:gd name="connsiteX39" fmla="*/ 637408 w 649488"/>
                    <a:gd name="connsiteY39" fmla="*/ 254280 h 347969"/>
                    <a:gd name="connsiteX40" fmla="*/ 69375 w 649488"/>
                    <a:gd name="connsiteY40" fmla="*/ 275102 h 347969"/>
                    <a:gd name="connsiteX41" fmla="*/ 38123 w 649488"/>
                    <a:gd name="connsiteY41" fmla="*/ 299419 h 347969"/>
                    <a:gd name="connsiteX42" fmla="*/ 22788 w 649488"/>
                    <a:gd name="connsiteY42" fmla="*/ 313945 h 347969"/>
                    <a:gd name="connsiteX43" fmla="*/ 19130 w 649488"/>
                    <a:gd name="connsiteY43" fmla="*/ 287284 h 347969"/>
                    <a:gd name="connsiteX44" fmla="*/ 18025 w 649488"/>
                    <a:gd name="connsiteY44" fmla="*/ 251099 h 347969"/>
                    <a:gd name="connsiteX45" fmla="*/ 34437 w 649488"/>
                    <a:gd name="connsiteY45" fmla="*/ 178166 h 347969"/>
                    <a:gd name="connsiteX46" fmla="*/ 91092 w 649488"/>
                    <a:gd name="connsiteY46" fmla="*/ 83849 h 347969"/>
                    <a:gd name="connsiteX47" fmla="*/ 109789 w 649488"/>
                    <a:gd name="connsiteY47" fmla="*/ 65361 h 347969"/>
                    <a:gd name="connsiteX48" fmla="*/ 108389 w 649488"/>
                    <a:gd name="connsiteY48" fmla="*/ 67352 h 347969"/>
                    <a:gd name="connsiteX49" fmla="*/ 91720 w 649488"/>
                    <a:gd name="connsiteY49" fmla="*/ 110710 h 347969"/>
                    <a:gd name="connsiteX50" fmla="*/ 95130 w 649488"/>
                    <a:gd name="connsiteY50" fmla="*/ 209627 h 347969"/>
                    <a:gd name="connsiteX51" fmla="*/ 107322 w 649488"/>
                    <a:gd name="connsiteY51" fmla="*/ 252023 h 347969"/>
                    <a:gd name="connsiteX52" fmla="*/ 69375 w 649488"/>
                    <a:gd name="connsiteY52" fmla="*/ 275102 h 347969"/>
                    <a:gd name="connsiteX53" fmla="*/ 283230 w 649488"/>
                    <a:gd name="connsiteY53" fmla="*/ 234544 h 347969"/>
                    <a:gd name="connsiteX54" fmla="*/ 192057 w 649488"/>
                    <a:gd name="connsiteY54" fmla="*/ 257652 h 347969"/>
                    <a:gd name="connsiteX55" fmla="*/ 143603 w 649488"/>
                    <a:gd name="connsiteY55" fmla="*/ 262643 h 347969"/>
                    <a:gd name="connsiteX56" fmla="*/ 109923 w 649488"/>
                    <a:gd name="connsiteY56" fmla="*/ 263567 h 347969"/>
                    <a:gd name="connsiteX57" fmla="*/ 129735 w 649488"/>
                    <a:gd name="connsiteY57" fmla="*/ 253347 h 347969"/>
                    <a:gd name="connsiteX58" fmla="*/ 264561 w 649488"/>
                    <a:gd name="connsiteY58" fmla="*/ 210170 h 347969"/>
                    <a:gd name="connsiteX59" fmla="*/ 339513 w 649488"/>
                    <a:gd name="connsiteY59" fmla="*/ 202131 h 347969"/>
                    <a:gd name="connsiteX60" fmla="*/ 339837 w 649488"/>
                    <a:gd name="connsiteY60" fmla="*/ 194835 h 347969"/>
                    <a:gd name="connsiteX61" fmla="*/ 201048 w 649488"/>
                    <a:gd name="connsiteY61" fmla="*/ 213094 h 347969"/>
                    <a:gd name="connsiteX62" fmla="*/ 116371 w 649488"/>
                    <a:gd name="connsiteY62" fmla="*/ 247136 h 347969"/>
                    <a:gd name="connsiteX63" fmla="*/ 106608 w 649488"/>
                    <a:gd name="connsiteY63" fmla="*/ 202340 h 347969"/>
                    <a:gd name="connsiteX64" fmla="*/ 100360 w 649488"/>
                    <a:gd name="connsiteY64" fmla="*/ 142857 h 347969"/>
                    <a:gd name="connsiteX65" fmla="*/ 109513 w 649488"/>
                    <a:gd name="connsiteY65" fmla="*/ 85783 h 347969"/>
                    <a:gd name="connsiteX66" fmla="*/ 123220 w 649488"/>
                    <a:gd name="connsiteY66" fmla="*/ 61894 h 347969"/>
                    <a:gd name="connsiteX67" fmla="*/ 141450 w 649488"/>
                    <a:gd name="connsiteY67" fmla="*/ 44949 h 347969"/>
                    <a:gd name="connsiteX68" fmla="*/ 182513 w 649488"/>
                    <a:gd name="connsiteY68" fmla="*/ 32929 h 347969"/>
                    <a:gd name="connsiteX69" fmla="*/ 231490 w 649488"/>
                    <a:gd name="connsiteY69" fmla="*/ 21746 h 347969"/>
                    <a:gd name="connsiteX70" fmla="*/ 332284 w 649488"/>
                    <a:gd name="connsiteY70" fmla="*/ 17908 h 347969"/>
                    <a:gd name="connsiteX71" fmla="*/ 425181 w 649488"/>
                    <a:gd name="connsiteY71" fmla="*/ 64990 h 347969"/>
                    <a:gd name="connsiteX72" fmla="*/ 470234 w 649488"/>
                    <a:gd name="connsiteY72" fmla="*/ 101175 h 347969"/>
                    <a:gd name="connsiteX73" fmla="*/ 504886 w 649488"/>
                    <a:gd name="connsiteY73" fmla="*/ 129598 h 347969"/>
                    <a:gd name="connsiteX74" fmla="*/ 537557 w 649488"/>
                    <a:gd name="connsiteY74" fmla="*/ 208484 h 347969"/>
                    <a:gd name="connsiteX75" fmla="*/ 454718 w 649488"/>
                    <a:gd name="connsiteY75" fmla="*/ 207312 h 347969"/>
                    <a:gd name="connsiteX76" fmla="*/ 368507 w 649488"/>
                    <a:gd name="connsiteY76" fmla="*/ 217447 h 347969"/>
                    <a:gd name="connsiteX77" fmla="*/ 283230 w 649488"/>
                    <a:gd name="connsiteY77" fmla="*/ 234544 h 347969"/>
                    <a:gd name="connsiteX78" fmla="*/ 602403 w 649488"/>
                    <a:gd name="connsiteY78" fmla="*/ 320488 h 347969"/>
                    <a:gd name="connsiteX79" fmla="*/ 545882 w 649488"/>
                    <a:gd name="connsiteY79" fmla="*/ 335938 h 347969"/>
                    <a:gd name="connsiteX80" fmla="*/ 534871 w 649488"/>
                    <a:gd name="connsiteY80" fmla="*/ 294028 h 347969"/>
                    <a:gd name="connsiteX81" fmla="*/ 497266 w 649488"/>
                    <a:gd name="connsiteY81" fmla="*/ 253528 h 347969"/>
                    <a:gd name="connsiteX82" fmla="*/ 449727 w 649488"/>
                    <a:gd name="connsiteY82" fmla="*/ 226810 h 347969"/>
                    <a:gd name="connsiteX83" fmla="*/ 551673 w 649488"/>
                    <a:gd name="connsiteY83" fmla="*/ 229868 h 347969"/>
                    <a:gd name="connsiteX84" fmla="*/ 630959 w 649488"/>
                    <a:gd name="connsiteY84" fmla="*/ 285322 h 347969"/>
                    <a:gd name="connsiteX85" fmla="*/ 602403 w 649488"/>
                    <a:gd name="connsiteY85" fmla="*/ 320488 h 34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49488" h="347969">
                      <a:moveTo>
                        <a:pt x="637408" y="254280"/>
                      </a:moveTo>
                      <a:cubicBezTo>
                        <a:pt x="626530" y="238783"/>
                        <a:pt x="609614" y="228153"/>
                        <a:pt x="591973" y="221362"/>
                      </a:cubicBezTo>
                      <a:cubicBezTo>
                        <a:pt x="580943" y="217114"/>
                        <a:pt x="569533" y="213961"/>
                        <a:pt x="557893" y="211627"/>
                      </a:cubicBezTo>
                      <a:cubicBezTo>
                        <a:pt x="557893" y="211427"/>
                        <a:pt x="557988" y="211284"/>
                        <a:pt x="557988" y="211084"/>
                      </a:cubicBezTo>
                      <a:cubicBezTo>
                        <a:pt x="556912" y="182062"/>
                        <a:pt x="546444" y="149096"/>
                        <a:pt x="528042" y="125959"/>
                      </a:cubicBezTo>
                      <a:cubicBezTo>
                        <a:pt x="518631" y="114120"/>
                        <a:pt x="507087" y="104404"/>
                        <a:pt x="494866" y="95432"/>
                      </a:cubicBezTo>
                      <a:cubicBezTo>
                        <a:pt x="479664" y="84278"/>
                        <a:pt x="464634" y="73057"/>
                        <a:pt x="449813" y="61418"/>
                      </a:cubicBezTo>
                      <a:cubicBezTo>
                        <a:pt x="419390" y="37520"/>
                        <a:pt x="387243" y="14002"/>
                        <a:pt x="348600" y="5211"/>
                      </a:cubicBezTo>
                      <a:cubicBezTo>
                        <a:pt x="314424" y="-2561"/>
                        <a:pt x="278191" y="-676"/>
                        <a:pt x="243920" y="4592"/>
                      </a:cubicBezTo>
                      <a:cubicBezTo>
                        <a:pt x="223632" y="7706"/>
                        <a:pt x="203592" y="12202"/>
                        <a:pt x="183884" y="17774"/>
                      </a:cubicBezTo>
                      <a:cubicBezTo>
                        <a:pt x="180693" y="18679"/>
                        <a:pt x="177493" y="19613"/>
                        <a:pt x="174283" y="20556"/>
                      </a:cubicBezTo>
                      <a:cubicBezTo>
                        <a:pt x="167206" y="8849"/>
                        <a:pt x="149166" y="11021"/>
                        <a:pt x="138945" y="16412"/>
                      </a:cubicBezTo>
                      <a:cubicBezTo>
                        <a:pt x="131163" y="20518"/>
                        <a:pt x="116638" y="36072"/>
                        <a:pt x="127106" y="43978"/>
                      </a:cubicBezTo>
                      <a:cubicBezTo>
                        <a:pt x="112780" y="47369"/>
                        <a:pt x="100007" y="57132"/>
                        <a:pt x="89387" y="66542"/>
                      </a:cubicBezTo>
                      <a:cubicBezTo>
                        <a:pt x="73956" y="80220"/>
                        <a:pt x="61174" y="96070"/>
                        <a:pt x="49772" y="113062"/>
                      </a:cubicBezTo>
                      <a:cubicBezTo>
                        <a:pt x="24836" y="150239"/>
                        <a:pt x="5472" y="192444"/>
                        <a:pt x="1195" y="237192"/>
                      </a:cubicBezTo>
                      <a:cubicBezTo>
                        <a:pt x="-186" y="251613"/>
                        <a:pt x="-339" y="266158"/>
                        <a:pt x="576" y="280636"/>
                      </a:cubicBezTo>
                      <a:cubicBezTo>
                        <a:pt x="1033" y="287875"/>
                        <a:pt x="1747" y="295104"/>
                        <a:pt x="2662" y="302296"/>
                      </a:cubicBezTo>
                      <a:cubicBezTo>
                        <a:pt x="3662" y="310125"/>
                        <a:pt x="4176" y="318974"/>
                        <a:pt x="7805" y="326137"/>
                      </a:cubicBezTo>
                      <a:cubicBezTo>
                        <a:pt x="10891" y="332233"/>
                        <a:pt x="21845" y="333290"/>
                        <a:pt x="22797" y="325013"/>
                      </a:cubicBezTo>
                      <a:cubicBezTo>
                        <a:pt x="22836" y="324698"/>
                        <a:pt x="22788" y="324365"/>
                        <a:pt x="22817" y="324051"/>
                      </a:cubicBezTo>
                      <a:cubicBezTo>
                        <a:pt x="28989" y="319193"/>
                        <a:pt x="34970" y="314069"/>
                        <a:pt x="41066" y="309182"/>
                      </a:cubicBezTo>
                      <a:cubicBezTo>
                        <a:pt x="49820" y="302172"/>
                        <a:pt x="58954" y="295590"/>
                        <a:pt x="68165" y="289180"/>
                      </a:cubicBezTo>
                      <a:cubicBezTo>
                        <a:pt x="77509" y="282674"/>
                        <a:pt x="87167" y="276559"/>
                        <a:pt x="97026" y="270787"/>
                      </a:cubicBezTo>
                      <a:cubicBezTo>
                        <a:pt x="97293" y="270920"/>
                        <a:pt x="97416" y="271168"/>
                        <a:pt x="97740" y="271244"/>
                      </a:cubicBezTo>
                      <a:cubicBezTo>
                        <a:pt x="122953" y="276835"/>
                        <a:pt x="149223" y="278474"/>
                        <a:pt x="174959" y="276626"/>
                      </a:cubicBezTo>
                      <a:cubicBezTo>
                        <a:pt x="200896" y="274759"/>
                        <a:pt x="226356" y="268530"/>
                        <a:pt x="251388" y="262091"/>
                      </a:cubicBezTo>
                      <a:cubicBezTo>
                        <a:pt x="276820" y="255556"/>
                        <a:pt x="302156" y="248327"/>
                        <a:pt x="328064" y="243669"/>
                      </a:cubicBezTo>
                      <a:cubicBezTo>
                        <a:pt x="351896" y="239393"/>
                        <a:pt x="375794" y="235459"/>
                        <a:pt x="399816" y="232268"/>
                      </a:cubicBezTo>
                      <a:cubicBezTo>
                        <a:pt x="413294" y="236297"/>
                        <a:pt x="427200" y="239107"/>
                        <a:pt x="440345" y="244136"/>
                      </a:cubicBezTo>
                      <a:cubicBezTo>
                        <a:pt x="455709" y="250013"/>
                        <a:pt x="470311" y="257947"/>
                        <a:pt x="483398" y="267796"/>
                      </a:cubicBezTo>
                      <a:cubicBezTo>
                        <a:pt x="496247" y="277474"/>
                        <a:pt x="507706" y="288761"/>
                        <a:pt x="516459" y="302134"/>
                      </a:cubicBezTo>
                      <a:cubicBezTo>
                        <a:pt x="524660" y="314659"/>
                        <a:pt x="528299" y="328832"/>
                        <a:pt x="534595" y="342205"/>
                      </a:cubicBezTo>
                      <a:cubicBezTo>
                        <a:pt x="535147" y="343377"/>
                        <a:pt x="536214" y="344149"/>
                        <a:pt x="537386" y="344701"/>
                      </a:cubicBezTo>
                      <a:cubicBezTo>
                        <a:pt x="538148" y="346587"/>
                        <a:pt x="539872" y="348016"/>
                        <a:pt x="542481" y="347663"/>
                      </a:cubicBezTo>
                      <a:cubicBezTo>
                        <a:pt x="549397" y="346739"/>
                        <a:pt x="556064" y="348492"/>
                        <a:pt x="562989" y="347806"/>
                      </a:cubicBezTo>
                      <a:cubicBezTo>
                        <a:pt x="567599" y="347349"/>
                        <a:pt x="572142" y="346435"/>
                        <a:pt x="576657" y="345482"/>
                      </a:cubicBezTo>
                      <a:cubicBezTo>
                        <a:pt x="585973" y="343501"/>
                        <a:pt x="595269" y="341291"/>
                        <a:pt x="604270" y="338214"/>
                      </a:cubicBezTo>
                      <a:cubicBezTo>
                        <a:pt x="620682" y="332614"/>
                        <a:pt x="638465" y="323517"/>
                        <a:pt x="645856" y="307230"/>
                      </a:cubicBezTo>
                      <a:cubicBezTo>
                        <a:pt x="653676" y="290056"/>
                        <a:pt x="647952" y="269311"/>
                        <a:pt x="637408" y="254280"/>
                      </a:cubicBezTo>
                      <a:close/>
                      <a:moveTo>
                        <a:pt x="69375" y="275102"/>
                      </a:moveTo>
                      <a:cubicBezTo>
                        <a:pt x="58431" y="282598"/>
                        <a:pt x="48048" y="290685"/>
                        <a:pt x="38123" y="299419"/>
                      </a:cubicBezTo>
                      <a:cubicBezTo>
                        <a:pt x="32904" y="304010"/>
                        <a:pt x="27636" y="308811"/>
                        <a:pt x="22788" y="313945"/>
                      </a:cubicBezTo>
                      <a:cubicBezTo>
                        <a:pt x="22055" y="305029"/>
                        <a:pt x="19921" y="295933"/>
                        <a:pt x="19130" y="287284"/>
                      </a:cubicBezTo>
                      <a:cubicBezTo>
                        <a:pt x="18025" y="275264"/>
                        <a:pt x="17540" y="263148"/>
                        <a:pt x="18025" y="251099"/>
                      </a:cubicBezTo>
                      <a:cubicBezTo>
                        <a:pt x="19035" y="226058"/>
                        <a:pt x="24379" y="201169"/>
                        <a:pt x="34437" y="178166"/>
                      </a:cubicBezTo>
                      <a:cubicBezTo>
                        <a:pt x="49134" y="144552"/>
                        <a:pt x="67070" y="112005"/>
                        <a:pt x="91092" y="83849"/>
                      </a:cubicBezTo>
                      <a:cubicBezTo>
                        <a:pt x="96902" y="77039"/>
                        <a:pt x="103217" y="71048"/>
                        <a:pt x="109789" y="65361"/>
                      </a:cubicBezTo>
                      <a:cubicBezTo>
                        <a:pt x="109323" y="66028"/>
                        <a:pt x="108827" y="66695"/>
                        <a:pt x="108389" y="67352"/>
                      </a:cubicBezTo>
                      <a:cubicBezTo>
                        <a:pt x="99798" y="80382"/>
                        <a:pt x="94492" y="95470"/>
                        <a:pt x="91720" y="110710"/>
                      </a:cubicBezTo>
                      <a:cubicBezTo>
                        <a:pt x="85796" y="143247"/>
                        <a:pt x="88777" y="177271"/>
                        <a:pt x="95130" y="209627"/>
                      </a:cubicBezTo>
                      <a:cubicBezTo>
                        <a:pt x="97883" y="223638"/>
                        <a:pt x="100598" y="239012"/>
                        <a:pt x="107322" y="252023"/>
                      </a:cubicBezTo>
                      <a:cubicBezTo>
                        <a:pt x="94283" y="259109"/>
                        <a:pt x="81576" y="266748"/>
                        <a:pt x="69375" y="275102"/>
                      </a:cubicBezTo>
                      <a:close/>
                      <a:moveTo>
                        <a:pt x="283230" y="234544"/>
                      </a:moveTo>
                      <a:cubicBezTo>
                        <a:pt x="252960" y="242660"/>
                        <a:pt x="223032" y="252204"/>
                        <a:pt x="192057" y="257652"/>
                      </a:cubicBezTo>
                      <a:cubicBezTo>
                        <a:pt x="175979" y="260481"/>
                        <a:pt x="159967" y="262291"/>
                        <a:pt x="143603" y="262643"/>
                      </a:cubicBezTo>
                      <a:cubicBezTo>
                        <a:pt x="132325" y="262891"/>
                        <a:pt x="121124" y="262900"/>
                        <a:pt x="109923" y="263567"/>
                      </a:cubicBezTo>
                      <a:cubicBezTo>
                        <a:pt x="116457" y="260024"/>
                        <a:pt x="123048" y="256576"/>
                        <a:pt x="129735" y="253347"/>
                      </a:cubicBezTo>
                      <a:cubicBezTo>
                        <a:pt x="172178" y="232839"/>
                        <a:pt x="217841" y="218266"/>
                        <a:pt x="264561" y="210170"/>
                      </a:cubicBezTo>
                      <a:cubicBezTo>
                        <a:pt x="289250" y="205893"/>
                        <a:pt x="314434" y="203236"/>
                        <a:pt x="339513" y="202131"/>
                      </a:cubicBezTo>
                      <a:cubicBezTo>
                        <a:pt x="343666" y="201950"/>
                        <a:pt x="344161" y="195111"/>
                        <a:pt x="339837" y="194835"/>
                      </a:cubicBezTo>
                      <a:cubicBezTo>
                        <a:pt x="292774" y="191796"/>
                        <a:pt x="245816" y="199578"/>
                        <a:pt x="201048" y="213094"/>
                      </a:cubicBezTo>
                      <a:cubicBezTo>
                        <a:pt x="171892" y="221895"/>
                        <a:pt x="143403" y="233211"/>
                        <a:pt x="116371" y="247136"/>
                      </a:cubicBezTo>
                      <a:cubicBezTo>
                        <a:pt x="114571" y="232125"/>
                        <a:pt x="109370" y="217095"/>
                        <a:pt x="106608" y="202340"/>
                      </a:cubicBezTo>
                      <a:cubicBezTo>
                        <a:pt x="102931" y="182728"/>
                        <a:pt x="100436" y="162783"/>
                        <a:pt x="100360" y="142857"/>
                      </a:cubicBezTo>
                      <a:cubicBezTo>
                        <a:pt x="100283" y="123692"/>
                        <a:pt x="102436" y="103718"/>
                        <a:pt x="109513" y="85783"/>
                      </a:cubicBezTo>
                      <a:cubicBezTo>
                        <a:pt x="112885" y="77220"/>
                        <a:pt x="117419" y="69105"/>
                        <a:pt x="123220" y="61894"/>
                      </a:cubicBezTo>
                      <a:cubicBezTo>
                        <a:pt x="128544" y="55274"/>
                        <a:pt x="135221" y="50521"/>
                        <a:pt x="141450" y="44949"/>
                      </a:cubicBezTo>
                      <a:cubicBezTo>
                        <a:pt x="155281" y="41463"/>
                        <a:pt x="168768" y="36720"/>
                        <a:pt x="182513" y="32929"/>
                      </a:cubicBezTo>
                      <a:cubicBezTo>
                        <a:pt x="198639" y="28471"/>
                        <a:pt x="214983" y="24699"/>
                        <a:pt x="231490" y="21746"/>
                      </a:cubicBezTo>
                      <a:cubicBezTo>
                        <a:pt x="264447" y="15850"/>
                        <a:pt x="298899" y="12717"/>
                        <a:pt x="332284" y="17908"/>
                      </a:cubicBezTo>
                      <a:cubicBezTo>
                        <a:pt x="368384" y="23518"/>
                        <a:pt x="397206" y="42816"/>
                        <a:pt x="425181" y="64990"/>
                      </a:cubicBezTo>
                      <a:cubicBezTo>
                        <a:pt x="440269" y="76953"/>
                        <a:pt x="454680" y="89793"/>
                        <a:pt x="470234" y="101175"/>
                      </a:cubicBezTo>
                      <a:cubicBezTo>
                        <a:pt x="482303" y="110005"/>
                        <a:pt x="494390" y="118978"/>
                        <a:pt x="504886" y="129598"/>
                      </a:cubicBezTo>
                      <a:cubicBezTo>
                        <a:pt x="524908" y="149858"/>
                        <a:pt x="535643" y="180499"/>
                        <a:pt x="537557" y="208484"/>
                      </a:cubicBezTo>
                      <a:cubicBezTo>
                        <a:pt x="510001" y="205169"/>
                        <a:pt x="481731" y="205655"/>
                        <a:pt x="454718" y="207312"/>
                      </a:cubicBezTo>
                      <a:cubicBezTo>
                        <a:pt x="425800" y="209094"/>
                        <a:pt x="397063" y="212846"/>
                        <a:pt x="368507" y="217447"/>
                      </a:cubicBezTo>
                      <a:cubicBezTo>
                        <a:pt x="339856" y="222048"/>
                        <a:pt x="311253" y="227039"/>
                        <a:pt x="283230" y="234544"/>
                      </a:cubicBezTo>
                      <a:close/>
                      <a:moveTo>
                        <a:pt x="602403" y="320488"/>
                      </a:moveTo>
                      <a:cubicBezTo>
                        <a:pt x="584096" y="327508"/>
                        <a:pt x="564456" y="329994"/>
                        <a:pt x="545882" y="335938"/>
                      </a:cubicBezTo>
                      <a:cubicBezTo>
                        <a:pt x="548682" y="321479"/>
                        <a:pt x="542386" y="306677"/>
                        <a:pt x="534871" y="294028"/>
                      </a:cubicBezTo>
                      <a:cubicBezTo>
                        <a:pt x="525527" y="278312"/>
                        <a:pt x="511878" y="264653"/>
                        <a:pt x="497266" y="253528"/>
                      </a:cubicBezTo>
                      <a:cubicBezTo>
                        <a:pt x="482826" y="242536"/>
                        <a:pt x="466739" y="233401"/>
                        <a:pt x="449727" y="226810"/>
                      </a:cubicBezTo>
                      <a:cubicBezTo>
                        <a:pt x="483760" y="224153"/>
                        <a:pt x="518298" y="223962"/>
                        <a:pt x="551673" y="229868"/>
                      </a:cubicBezTo>
                      <a:cubicBezTo>
                        <a:pt x="583210" y="235459"/>
                        <a:pt x="625197" y="249489"/>
                        <a:pt x="630959" y="285322"/>
                      </a:cubicBezTo>
                      <a:cubicBezTo>
                        <a:pt x="633960" y="304067"/>
                        <a:pt x="618243" y="314421"/>
                        <a:pt x="602403" y="320488"/>
                      </a:cubicBezTo>
                      <a:close/>
                    </a:path>
                  </a:pathLst>
                </a:custGeom>
                <a:solidFill>
                  <a:srgbClr val="000000"/>
                </a:solidFill>
                <a:ln w="9525" cap="flat">
                  <a:noFill/>
                  <a:prstDash val="solid"/>
                  <a:miter/>
                </a:ln>
              </p:spPr>
              <p:txBody>
                <a:bodyPr rtlCol="0" anchor="ctr"/>
                <a:lstStyle/>
                <a:p>
                  <a:endParaRPr lang="en-US"/>
                </a:p>
              </p:txBody>
            </p:sp>
            <p:sp>
              <p:nvSpPr>
                <p:cNvPr id="24" name="צורה חופשית: צורה 23">
                  <a:extLst>
                    <a:ext uri="{FF2B5EF4-FFF2-40B4-BE49-F238E27FC236}">
                      <a16:creationId xmlns:a16="http://schemas.microsoft.com/office/drawing/2014/main" id="{EFA694C7-2558-7C02-1616-85D3CD64D3DA}"/>
                    </a:ext>
                  </a:extLst>
                </p:cNvPr>
                <p:cNvSpPr/>
                <p:nvPr/>
              </p:nvSpPr>
              <p:spPr>
                <a:xfrm>
                  <a:off x="7424984" y="2215621"/>
                  <a:ext cx="121931" cy="112036"/>
                </a:xfrm>
                <a:custGeom>
                  <a:avLst/>
                  <a:gdLst>
                    <a:gd name="connsiteX0" fmla="*/ 31061 w 121931"/>
                    <a:gd name="connsiteY0" fmla="*/ 9555 h 112036"/>
                    <a:gd name="connsiteX1" fmla="*/ 29518 w 121931"/>
                    <a:gd name="connsiteY1" fmla="*/ 11098 h 112036"/>
                    <a:gd name="connsiteX2" fmla="*/ 10164 w 121931"/>
                    <a:gd name="connsiteY2" fmla="*/ 25053 h 112036"/>
                    <a:gd name="connsiteX3" fmla="*/ 8525 w 121931"/>
                    <a:gd name="connsiteY3" fmla="*/ 27529 h 112036"/>
                    <a:gd name="connsiteX4" fmla="*/ 2163 w 121931"/>
                    <a:gd name="connsiteY4" fmla="*/ 40636 h 112036"/>
                    <a:gd name="connsiteX5" fmla="*/ 30566 w 121931"/>
                    <a:gd name="connsiteY5" fmla="*/ 104424 h 112036"/>
                    <a:gd name="connsiteX6" fmla="*/ 112605 w 121931"/>
                    <a:gd name="connsiteY6" fmla="*/ 92166 h 112036"/>
                    <a:gd name="connsiteX7" fmla="*/ 109709 w 121931"/>
                    <a:gd name="connsiteY7" fmla="*/ 26062 h 112036"/>
                    <a:gd name="connsiteX8" fmla="*/ 31061 w 121931"/>
                    <a:gd name="connsiteY8" fmla="*/ 9555 h 112036"/>
                    <a:gd name="connsiteX9" fmla="*/ 101013 w 121931"/>
                    <a:gd name="connsiteY9" fmla="*/ 53275 h 112036"/>
                    <a:gd name="connsiteX10" fmla="*/ 102127 w 121931"/>
                    <a:gd name="connsiteY10" fmla="*/ 64515 h 112036"/>
                    <a:gd name="connsiteX11" fmla="*/ 96717 w 121931"/>
                    <a:gd name="connsiteY11" fmla="*/ 61162 h 112036"/>
                    <a:gd name="connsiteX12" fmla="*/ 94355 w 121931"/>
                    <a:gd name="connsiteY12" fmla="*/ 54447 h 112036"/>
                    <a:gd name="connsiteX13" fmla="*/ 87773 w 121931"/>
                    <a:gd name="connsiteY13" fmla="*/ 54437 h 112036"/>
                    <a:gd name="connsiteX14" fmla="*/ 80706 w 121931"/>
                    <a:gd name="connsiteY14" fmla="*/ 46798 h 112036"/>
                    <a:gd name="connsiteX15" fmla="*/ 81658 w 121931"/>
                    <a:gd name="connsiteY15" fmla="*/ 46265 h 112036"/>
                    <a:gd name="connsiteX16" fmla="*/ 83249 w 121931"/>
                    <a:gd name="connsiteY16" fmla="*/ 39883 h 112036"/>
                    <a:gd name="connsiteX17" fmla="*/ 79429 w 121931"/>
                    <a:gd name="connsiteY17" fmla="*/ 37187 h 112036"/>
                    <a:gd name="connsiteX18" fmla="*/ 79687 w 121931"/>
                    <a:gd name="connsiteY18" fmla="*/ 37073 h 112036"/>
                    <a:gd name="connsiteX19" fmla="*/ 81182 w 121931"/>
                    <a:gd name="connsiteY19" fmla="*/ 28986 h 112036"/>
                    <a:gd name="connsiteX20" fmla="*/ 74457 w 121931"/>
                    <a:gd name="connsiteY20" fmla="*/ 26367 h 112036"/>
                    <a:gd name="connsiteX21" fmla="*/ 75819 w 121931"/>
                    <a:gd name="connsiteY21" fmla="*/ 22205 h 112036"/>
                    <a:gd name="connsiteX22" fmla="*/ 89831 w 121931"/>
                    <a:gd name="connsiteY22" fmla="*/ 32187 h 112036"/>
                    <a:gd name="connsiteX23" fmla="*/ 101013 w 121931"/>
                    <a:gd name="connsiteY23" fmla="*/ 53275 h 112036"/>
                    <a:gd name="connsiteX24" fmla="*/ 75572 w 121931"/>
                    <a:gd name="connsiteY24" fmla="*/ 37416 h 112036"/>
                    <a:gd name="connsiteX25" fmla="*/ 76677 w 121931"/>
                    <a:gd name="connsiteY25" fmla="*/ 37368 h 112036"/>
                    <a:gd name="connsiteX26" fmla="*/ 76962 w 121931"/>
                    <a:gd name="connsiteY26" fmla="*/ 37416 h 112036"/>
                    <a:gd name="connsiteX27" fmla="*/ 75800 w 121931"/>
                    <a:gd name="connsiteY27" fmla="*/ 38035 h 112036"/>
                    <a:gd name="connsiteX28" fmla="*/ 75572 w 121931"/>
                    <a:gd name="connsiteY28" fmla="*/ 37416 h 112036"/>
                    <a:gd name="connsiteX29" fmla="*/ 48025 w 121931"/>
                    <a:gd name="connsiteY29" fmla="*/ 90461 h 112036"/>
                    <a:gd name="connsiteX30" fmla="*/ 17745 w 121931"/>
                    <a:gd name="connsiteY30" fmla="*/ 51323 h 112036"/>
                    <a:gd name="connsiteX31" fmla="*/ 20508 w 121931"/>
                    <a:gd name="connsiteY31" fmla="*/ 38873 h 112036"/>
                    <a:gd name="connsiteX32" fmla="*/ 27309 w 121931"/>
                    <a:gd name="connsiteY32" fmla="*/ 43884 h 112036"/>
                    <a:gd name="connsiteX33" fmla="*/ 26661 w 121931"/>
                    <a:gd name="connsiteY33" fmla="*/ 45684 h 112036"/>
                    <a:gd name="connsiteX34" fmla="*/ 34890 w 121931"/>
                    <a:gd name="connsiteY34" fmla="*/ 50913 h 112036"/>
                    <a:gd name="connsiteX35" fmla="*/ 35462 w 121931"/>
                    <a:gd name="connsiteY35" fmla="*/ 50389 h 112036"/>
                    <a:gd name="connsiteX36" fmla="*/ 41834 w 121931"/>
                    <a:gd name="connsiteY36" fmla="*/ 56780 h 112036"/>
                    <a:gd name="connsiteX37" fmla="*/ 39691 w 121931"/>
                    <a:gd name="connsiteY37" fmla="*/ 61019 h 112036"/>
                    <a:gd name="connsiteX38" fmla="*/ 43139 w 121931"/>
                    <a:gd name="connsiteY38" fmla="*/ 63877 h 112036"/>
                    <a:gd name="connsiteX39" fmla="*/ 46339 w 121931"/>
                    <a:gd name="connsiteY39" fmla="*/ 62524 h 112036"/>
                    <a:gd name="connsiteX40" fmla="*/ 50407 w 121931"/>
                    <a:gd name="connsiteY40" fmla="*/ 69201 h 112036"/>
                    <a:gd name="connsiteX41" fmla="*/ 48521 w 121931"/>
                    <a:gd name="connsiteY41" fmla="*/ 69773 h 112036"/>
                    <a:gd name="connsiteX42" fmla="*/ 49435 w 121931"/>
                    <a:gd name="connsiteY42" fmla="*/ 80126 h 112036"/>
                    <a:gd name="connsiteX43" fmla="*/ 54474 w 121931"/>
                    <a:gd name="connsiteY43" fmla="*/ 80564 h 112036"/>
                    <a:gd name="connsiteX44" fmla="*/ 56388 w 121931"/>
                    <a:gd name="connsiteY44" fmla="*/ 91794 h 112036"/>
                    <a:gd name="connsiteX45" fmla="*/ 48025 w 121931"/>
                    <a:gd name="connsiteY45" fmla="*/ 90461 h 112036"/>
                    <a:gd name="connsiteX46" fmla="*/ 83296 w 121931"/>
                    <a:gd name="connsiteY46" fmla="*/ 89442 h 112036"/>
                    <a:gd name="connsiteX47" fmla="*/ 68066 w 121931"/>
                    <a:gd name="connsiteY47" fmla="*/ 92090 h 112036"/>
                    <a:gd name="connsiteX48" fmla="*/ 68018 w 121931"/>
                    <a:gd name="connsiteY48" fmla="*/ 77726 h 112036"/>
                    <a:gd name="connsiteX49" fmla="*/ 70162 w 121931"/>
                    <a:gd name="connsiteY49" fmla="*/ 72944 h 112036"/>
                    <a:gd name="connsiteX50" fmla="*/ 64370 w 121931"/>
                    <a:gd name="connsiteY50" fmla="*/ 67715 h 112036"/>
                    <a:gd name="connsiteX51" fmla="*/ 58008 w 121931"/>
                    <a:gd name="connsiteY51" fmla="*/ 57133 h 112036"/>
                    <a:gd name="connsiteX52" fmla="*/ 58455 w 121931"/>
                    <a:gd name="connsiteY52" fmla="*/ 53685 h 112036"/>
                    <a:gd name="connsiteX53" fmla="*/ 54264 w 121931"/>
                    <a:gd name="connsiteY53" fmla="*/ 49684 h 112036"/>
                    <a:gd name="connsiteX54" fmla="*/ 51407 w 121931"/>
                    <a:gd name="connsiteY54" fmla="*/ 49646 h 112036"/>
                    <a:gd name="connsiteX55" fmla="*/ 43225 w 121931"/>
                    <a:gd name="connsiteY55" fmla="*/ 42026 h 112036"/>
                    <a:gd name="connsiteX56" fmla="*/ 45196 w 121931"/>
                    <a:gd name="connsiteY56" fmla="*/ 39140 h 112036"/>
                    <a:gd name="connsiteX57" fmla="*/ 42053 w 121931"/>
                    <a:gd name="connsiteY57" fmla="*/ 30396 h 112036"/>
                    <a:gd name="connsiteX58" fmla="*/ 33119 w 121931"/>
                    <a:gd name="connsiteY58" fmla="*/ 33377 h 112036"/>
                    <a:gd name="connsiteX59" fmla="*/ 32966 w 121931"/>
                    <a:gd name="connsiteY59" fmla="*/ 33616 h 112036"/>
                    <a:gd name="connsiteX60" fmla="*/ 32747 w 121931"/>
                    <a:gd name="connsiteY60" fmla="*/ 33920 h 112036"/>
                    <a:gd name="connsiteX61" fmla="*/ 32538 w 121931"/>
                    <a:gd name="connsiteY61" fmla="*/ 34254 h 112036"/>
                    <a:gd name="connsiteX62" fmla="*/ 25661 w 121931"/>
                    <a:gd name="connsiteY62" fmla="*/ 30091 h 112036"/>
                    <a:gd name="connsiteX63" fmla="*/ 33995 w 121931"/>
                    <a:gd name="connsiteY63" fmla="*/ 23243 h 112036"/>
                    <a:gd name="connsiteX64" fmla="*/ 38186 w 121931"/>
                    <a:gd name="connsiteY64" fmla="*/ 23014 h 112036"/>
                    <a:gd name="connsiteX65" fmla="*/ 58884 w 121931"/>
                    <a:gd name="connsiteY65" fmla="*/ 18890 h 112036"/>
                    <a:gd name="connsiteX66" fmla="*/ 59255 w 121931"/>
                    <a:gd name="connsiteY66" fmla="*/ 18919 h 112036"/>
                    <a:gd name="connsiteX67" fmla="*/ 60217 w 121931"/>
                    <a:gd name="connsiteY67" fmla="*/ 18909 h 112036"/>
                    <a:gd name="connsiteX68" fmla="*/ 69266 w 121931"/>
                    <a:gd name="connsiteY68" fmla="*/ 20062 h 112036"/>
                    <a:gd name="connsiteX69" fmla="*/ 66571 w 121931"/>
                    <a:gd name="connsiteY69" fmla="*/ 25996 h 112036"/>
                    <a:gd name="connsiteX70" fmla="*/ 58941 w 121931"/>
                    <a:gd name="connsiteY70" fmla="*/ 27634 h 112036"/>
                    <a:gd name="connsiteX71" fmla="*/ 59503 w 121931"/>
                    <a:gd name="connsiteY71" fmla="*/ 33997 h 112036"/>
                    <a:gd name="connsiteX72" fmla="*/ 65799 w 121931"/>
                    <a:gd name="connsiteY72" fmla="*/ 35816 h 112036"/>
                    <a:gd name="connsiteX73" fmla="*/ 67085 w 121931"/>
                    <a:gd name="connsiteY73" fmla="*/ 42274 h 112036"/>
                    <a:gd name="connsiteX74" fmla="*/ 64942 w 121931"/>
                    <a:gd name="connsiteY74" fmla="*/ 43150 h 112036"/>
                    <a:gd name="connsiteX75" fmla="*/ 65580 w 121931"/>
                    <a:gd name="connsiteY75" fmla="*/ 50399 h 112036"/>
                    <a:gd name="connsiteX76" fmla="*/ 70571 w 121931"/>
                    <a:gd name="connsiteY76" fmla="*/ 50256 h 112036"/>
                    <a:gd name="connsiteX77" fmla="*/ 80525 w 121931"/>
                    <a:gd name="connsiteY77" fmla="*/ 63400 h 112036"/>
                    <a:gd name="connsiteX78" fmla="*/ 79715 w 121931"/>
                    <a:gd name="connsiteY78" fmla="*/ 64353 h 112036"/>
                    <a:gd name="connsiteX79" fmla="*/ 79401 w 121931"/>
                    <a:gd name="connsiteY79" fmla="*/ 70535 h 112036"/>
                    <a:gd name="connsiteX80" fmla="*/ 85459 w 121931"/>
                    <a:gd name="connsiteY80" fmla="*/ 72459 h 112036"/>
                    <a:gd name="connsiteX81" fmla="*/ 89116 w 121931"/>
                    <a:gd name="connsiteY81" fmla="*/ 70439 h 112036"/>
                    <a:gd name="connsiteX82" fmla="*/ 99737 w 121931"/>
                    <a:gd name="connsiteY82" fmla="*/ 75230 h 112036"/>
                    <a:gd name="connsiteX83" fmla="*/ 83296 w 121931"/>
                    <a:gd name="connsiteY83" fmla="*/ 89442 h 11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21931" h="112036">
                      <a:moveTo>
                        <a:pt x="31061" y="9555"/>
                      </a:moveTo>
                      <a:cubicBezTo>
                        <a:pt x="30404" y="10003"/>
                        <a:pt x="29966" y="10556"/>
                        <a:pt x="29518" y="11098"/>
                      </a:cubicBezTo>
                      <a:cubicBezTo>
                        <a:pt x="21898" y="13861"/>
                        <a:pt x="15240" y="18499"/>
                        <a:pt x="10164" y="25053"/>
                      </a:cubicBezTo>
                      <a:cubicBezTo>
                        <a:pt x="9249" y="25615"/>
                        <a:pt x="8640" y="26519"/>
                        <a:pt x="8525" y="27529"/>
                      </a:cubicBezTo>
                      <a:cubicBezTo>
                        <a:pt x="5915" y="31406"/>
                        <a:pt x="3648" y="35663"/>
                        <a:pt x="2163" y="40636"/>
                      </a:cubicBezTo>
                      <a:cubicBezTo>
                        <a:pt x="-5257" y="65391"/>
                        <a:pt x="6954" y="92594"/>
                        <a:pt x="30566" y="104424"/>
                      </a:cubicBezTo>
                      <a:cubicBezTo>
                        <a:pt x="55055" y="116693"/>
                        <a:pt x="95222" y="115178"/>
                        <a:pt x="112605" y="92166"/>
                      </a:cubicBezTo>
                      <a:cubicBezTo>
                        <a:pt x="127350" y="72649"/>
                        <a:pt x="123273" y="45350"/>
                        <a:pt x="109709" y="26062"/>
                      </a:cubicBezTo>
                      <a:cubicBezTo>
                        <a:pt x="91545" y="250"/>
                        <a:pt x="57798" y="-8552"/>
                        <a:pt x="31061" y="9555"/>
                      </a:cubicBezTo>
                      <a:close/>
                      <a:moveTo>
                        <a:pt x="101013" y="53275"/>
                      </a:moveTo>
                      <a:cubicBezTo>
                        <a:pt x="101899" y="56695"/>
                        <a:pt x="102280" y="60676"/>
                        <a:pt x="102127" y="64515"/>
                      </a:cubicBezTo>
                      <a:cubicBezTo>
                        <a:pt x="100280" y="63448"/>
                        <a:pt x="98498" y="62305"/>
                        <a:pt x="96717" y="61162"/>
                      </a:cubicBezTo>
                      <a:cubicBezTo>
                        <a:pt x="97336" y="58609"/>
                        <a:pt x="96879" y="56018"/>
                        <a:pt x="94355" y="54447"/>
                      </a:cubicBezTo>
                      <a:cubicBezTo>
                        <a:pt x="92279" y="53161"/>
                        <a:pt x="89754" y="53199"/>
                        <a:pt x="87773" y="54437"/>
                      </a:cubicBezTo>
                      <a:cubicBezTo>
                        <a:pt x="85202" y="52142"/>
                        <a:pt x="82792" y="49665"/>
                        <a:pt x="80706" y="46798"/>
                      </a:cubicBezTo>
                      <a:cubicBezTo>
                        <a:pt x="81001" y="46598"/>
                        <a:pt x="81401" y="46484"/>
                        <a:pt x="81658" y="46265"/>
                      </a:cubicBezTo>
                      <a:cubicBezTo>
                        <a:pt x="83582" y="44646"/>
                        <a:pt x="84544" y="42255"/>
                        <a:pt x="83249" y="39883"/>
                      </a:cubicBezTo>
                      <a:cubicBezTo>
                        <a:pt x="82487" y="38502"/>
                        <a:pt x="81020" y="37464"/>
                        <a:pt x="79429" y="37187"/>
                      </a:cubicBezTo>
                      <a:cubicBezTo>
                        <a:pt x="79286" y="37159"/>
                        <a:pt x="79458" y="37130"/>
                        <a:pt x="79687" y="37073"/>
                      </a:cubicBezTo>
                      <a:cubicBezTo>
                        <a:pt x="83077" y="36311"/>
                        <a:pt x="84087" y="30910"/>
                        <a:pt x="81182" y="28986"/>
                      </a:cubicBezTo>
                      <a:cubicBezTo>
                        <a:pt x="79134" y="27624"/>
                        <a:pt x="76829" y="26872"/>
                        <a:pt x="74457" y="26367"/>
                      </a:cubicBezTo>
                      <a:cubicBezTo>
                        <a:pt x="74762" y="24929"/>
                        <a:pt x="75229" y="23548"/>
                        <a:pt x="75819" y="22205"/>
                      </a:cubicBezTo>
                      <a:cubicBezTo>
                        <a:pt x="80877" y="24376"/>
                        <a:pt x="85621" y="27558"/>
                        <a:pt x="89831" y="32187"/>
                      </a:cubicBezTo>
                      <a:cubicBezTo>
                        <a:pt x="94946" y="37826"/>
                        <a:pt x="98946" y="45274"/>
                        <a:pt x="101013" y="53275"/>
                      </a:cubicBezTo>
                      <a:close/>
                      <a:moveTo>
                        <a:pt x="75572" y="37416"/>
                      </a:moveTo>
                      <a:cubicBezTo>
                        <a:pt x="75943" y="37416"/>
                        <a:pt x="76315" y="37397"/>
                        <a:pt x="76677" y="37368"/>
                      </a:cubicBezTo>
                      <a:cubicBezTo>
                        <a:pt x="76905" y="37349"/>
                        <a:pt x="77343" y="37254"/>
                        <a:pt x="76962" y="37416"/>
                      </a:cubicBezTo>
                      <a:cubicBezTo>
                        <a:pt x="76553" y="37588"/>
                        <a:pt x="76191" y="37835"/>
                        <a:pt x="75800" y="38035"/>
                      </a:cubicBezTo>
                      <a:cubicBezTo>
                        <a:pt x="75724" y="37826"/>
                        <a:pt x="75648" y="37616"/>
                        <a:pt x="75572" y="37416"/>
                      </a:cubicBezTo>
                      <a:close/>
                      <a:moveTo>
                        <a:pt x="48025" y="90461"/>
                      </a:moveTo>
                      <a:cubicBezTo>
                        <a:pt x="28766" y="86251"/>
                        <a:pt x="17184" y="70077"/>
                        <a:pt x="17745" y="51323"/>
                      </a:cubicBezTo>
                      <a:cubicBezTo>
                        <a:pt x="17879" y="46789"/>
                        <a:pt x="18955" y="42674"/>
                        <a:pt x="20508" y="38873"/>
                      </a:cubicBezTo>
                      <a:cubicBezTo>
                        <a:pt x="22775" y="40540"/>
                        <a:pt x="25061" y="42198"/>
                        <a:pt x="27309" y="43884"/>
                      </a:cubicBezTo>
                      <a:cubicBezTo>
                        <a:pt x="27090" y="44484"/>
                        <a:pt x="26861" y="45055"/>
                        <a:pt x="26661" y="45684"/>
                      </a:cubicBezTo>
                      <a:cubicBezTo>
                        <a:pt x="25289" y="50170"/>
                        <a:pt x="31404" y="53180"/>
                        <a:pt x="34890" y="50913"/>
                      </a:cubicBezTo>
                      <a:cubicBezTo>
                        <a:pt x="35110" y="50770"/>
                        <a:pt x="35252" y="50542"/>
                        <a:pt x="35462" y="50389"/>
                      </a:cubicBezTo>
                      <a:cubicBezTo>
                        <a:pt x="37729" y="52361"/>
                        <a:pt x="39805" y="54532"/>
                        <a:pt x="41834" y="56780"/>
                      </a:cubicBezTo>
                      <a:cubicBezTo>
                        <a:pt x="40767" y="58114"/>
                        <a:pt x="40224" y="59390"/>
                        <a:pt x="39691" y="61019"/>
                      </a:cubicBezTo>
                      <a:cubicBezTo>
                        <a:pt x="39053" y="62943"/>
                        <a:pt x="41482" y="64410"/>
                        <a:pt x="43139" y="63877"/>
                      </a:cubicBezTo>
                      <a:cubicBezTo>
                        <a:pt x="44263" y="63515"/>
                        <a:pt x="45301" y="63029"/>
                        <a:pt x="46339" y="62524"/>
                      </a:cubicBezTo>
                      <a:cubicBezTo>
                        <a:pt x="47854" y="64667"/>
                        <a:pt x="49226" y="66877"/>
                        <a:pt x="50407" y="69201"/>
                      </a:cubicBezTo>
                      <a:cubicBezTo>
                        <a:pt x="49788" y="69411"/>
                        <a:pt x="49130" y="69534"/>
                        <a:pt x="48521" y="69773"/>
                      </a:cubicBezTo>
                      <a:cubicBezTo>
                        <a:pt x="43758" y="71592"/>
                        <a:pt x="43720" y="79478"/>
                        <a:pt x="49435" y="80126"/>
                      </a:cubicBezTo>
                      <a:cubicBezTo>
                        <a:pt x="51092" y="80317"/>
                        <a:pt x="52788" y="80469"/>
                        <a:pt x="54474" y="80564"/>
                      </a:cubicBezTo>
                      <a:cubicBezTo>
                        <a:pt x="55112" y="84327"/>
                        <a:pt x="55388" y="88156"/>
                        <a:pt x="56388" y="91794"/>
                      </a:cubicBezTo>
                      <a:cubicBezTo>
                        <a:pt x="53550" y="91499"/>
                        <a:pt x="50731" y="91051"/>
                        <a:pt x="48025" y="90461"/>
                      </a:cubicBezTo>
                      <a:close/>
                      <a:moveTo>
                        <a:pt x="83296" y="89442"/>
                      </a:moveTo>
                      <a:cubicBezTo>
                        <a:pt x="78515" y="91080"/>
                        <a:pt x="73314" y="91832"/>
                        <a:pt x="68066" y="92090"/>
                      </a:cubicBezTo>
                      <a:cubicBezTo>
                        <a:pt x="69590" y="87737"/>
                        <a:pt x="69276" y="82755"/>
                        <a:pt x="68018" y="77726"/>
                      </a:cubicBezTo>
                      <a:cubicBezTo>
                        <a:pt x="69409" y="76564"/>
                        <a:pt x="70333" y="75021"/>
                        <a:pt x="70162" y="72944"/>
                      </a:cubicBezTo>
                      <a:cubicBezTo>
                        <a:pt x="69914" y="69868"/>
                        <a:pt x="67209" y="68382"/>
                        <a:pt x="64370" y="67715"/>
                      </a:cubicBezTo>
                      <a:cubicBezTo>
                        <a:pt x="62475" y="63838"/>
                        <a:pt x="60256" y="60209"/>
                        <a:pt x="58008" y="57133"/>
                      </a:cubicBezTo>
                      <a:cubicBezTo>
                        <a:pt x="58522" y="56018"/>
                        <a:pt x="58713" y="54723"/>
                        <a:pt x="58455" y="53685"/>
                      </a:cubicBezTo>
                      <a:cubicBezTo>
                        <a:pt x="57922" y="51513"/>
                        <a:pt x="56388" y="50332"/>
                        <a:pt x="54264" y="49684"/>
                      </a:cubicBezTo>
                      <a:cubicBezTo>
                        <a:pt x="53302" y="49389"/>
                        <a:pt x="52350" y="49437"/>
                        <a:pt x="51407" y="49646"/>
                      </a:cubicBezTo>
                      <a:cubicBezTo>
                        <a:pt x="48845" y="46989"/>
                        <a:pt x="46149" y="44446"/>
                        <a:pt x="43225" y="42026"/>
                      </a:cubicBezTo>
                      <a:cubicBezTo>
                        <a:pt x="43872" y="41055"/>
                        <a:pt x="44644" y="40131"/>
                        <a:pt x="45196" y="39140"/>
                      </a:cubicBezTo>
                      <a:cubicBezTo>
                        <a:pt x="46920" y="36054"/>
                        <a:pt x="45196" y="31892"/>
                        <a:pt x="42053" y="30396"/>
                      </a:cubicBezTo>
                      <a:cubicBezTo>
                        <a:pt x="38491" y="28701"/>
                        <a:pt x="35033" y="30387"/>
                        <a:pt x="33119" y="33377"/>
                      </a:cubicBezTo>
                      <a:cubicBezTo>
                        <a:pt x="32995" y="33568"/>
                        <a:pt x="33014" y="33539"/>
                        <a:pt x="32966" y="33616"/>
                      </a:cubicBezTo>
                      <a:cubicBezTo>
                        <a:pt x="32900" y="33701"/>
                        <a:pt x="32909" y="33701"/>
                        <a:pt x="32747" y="33920"/>
                      </a:cubicBezTo>
                      <a:cubicBezTo>
                        <a:pt x="32671" y="34025"/>
                        <a:pt x="32604" y="34139"/>
                        <a:pt x="32538" y="34254"/>
                      </a:cubicBezTo>
                      <a:cubicBezTo>
                        <a:pt x="30271" y="32806"/>
                        <a:pt x="28013" y="31339"/>
                        <a:pt x="25661" y="30091"/>
                      </a:cubicBezTo>
                      <a:cubicBezTo>
                        <a:pt x="28004" y="27320"/>
                        <a:pt x="30861" y="25100"/>
                        <a:pt x="33995" y="23243"/>
                      </a:cubicBezTo>
                      <a:cubicBezTo>
                        <a:pt x="35291" y="23519"/>
                        <a:pt x="36672" y="23567"/>
                        <a:pt x="38186" y="23014"/>
                      </a:cubicBezTo>
                      <a:cubicBezTo>
                        <a:pt x="45225" y="20423"/>
                        <a:pt x="52197" y="18985"/>
                        <a:pt x="58884" y="18890"/>
                      </a:cubicBezTo>
                      <a:cubicBezTo>
                        <a:pt x="59008" y="18909"/>
                        <a:pt x="59132" y="18899"/>
                        <a:pt x="59255" y="18919"/>
                      </a:cubicBezTo>
                      <a:cubicBezTo>
                        <a:pt x="59608" y="18985"/>
                        <a:pt x="59894" y="18909"/>
                        <a:pt x="60217" y="18909"/>
                      </a:cubicBezTo>
                      <a:cubicBezTo>
                        <a:pt x="63313" y="18957"/>
                        <a:pt x="66323" y="19376"/>
                        <a:pt x="69266" y="20062"/>
                      </a:cubicBezTo>
                      <a:cubicBezTo>
                        <a:pt x="67990" y="21852"/>
                        <a:pt x="67171" y="23872"/>
                        <a:pt x="66571" y="25996"/>
                      </a:cubicBezTo>
                      <a:cubicBezTo>
                        <a:pt x="63951" y="26262"/>
                        <a:pt x="61351" y="26748"/>
                        <a:pt x="58941" y="27634"/>
                      </a:cubicBezTo>
                      <a:cubicBezTo>
                        <a:pt x="55626" y="28853"/>
                        <a:pt x="56369" y="33120"/>
                        <a:pt x="59503" y="33997"/>
                      </a:cubicBezTo>
                      <a:cubicBezTo>
                        <a:pt x="61579" y="34578"/>
                        <a:pt x="63685" y="35216"/>
                        <a:pt x="65799" y="35816"/>
                      </a:cubicBezTo>
                      <a:cubicBezTo>
                        <a:pt x="66018" y="38007"/>
                        <a:pt x="66447" y="40169"/>
                        <a:pt x="67085" y="42274"/>
                      </a:cubicBezTo>
                      <a:cubicBezTo>
                        <a:pt x="66361" y="42550"/>
                        <a:pt x="65647" y="42826"/>
                        <a:pt x="64942" y="43150"/>
                      </a:cubicBezTo>
                      <a:cubicBezTo>
                        <a:pt x="61780" y="44579"/>
                        <a:pt x="61446" y="49875"/>
                        <a:pt x="65580" y="50399"/>
                      </a:cubicBezTo>
                      <a:cubicBezTo>
                        <a:pt x="67314" y="50618"/>
                        <a:pt x="68952" y="50503"/>
                        <a:pt x="70571" y="50256"/>
                      </a:cubicBezTo>
                      <a:cubicBezTo>
                        <a:pt x="73190" y="54837"/>
                        <a:pt x="76534" y="59390"/>
                        <a:pt x="80525" y="63400"/>
                      </a:cubicBezTo>
                      <a:cubicBezTo>
                        <a:pt x="80239" y="63705"/>
                        <a:pt x="80020" y="64057"/>
                        <a:pt x="79715" y="64353"/>
                      </a:cubicBezTo>
                      <a:cubicBezTo>
                        <a:pt x="78077" y="65867"/>
                        <a:pt x="78182" y="68810"/>
                        <a:pt x="79401" y="70535"/>
                      </a:cubicBezTo>
                      <a:cubicBezTo>
                        <a:pt x="80601" y="72230"/>
                        <a:pt x="83439" y="73459"/>
                        <a:pt x="85459" y="72459"/>
                      </a:cubicBezTo>
                      <a:cubicBezTo>
                        <a:pt x="86725" y="71830"/>
                        <a:pt x="87954" y="71173"/>
                        <a:pt x="89116" y="70439"/>
                      </a:cubicBezTo>
                      <a:cubicBezTo>
                        <a:pt x="92441" y="72582"/>
                        <a:pt x="96003" y="74230"/>
                        <a:pt x="99737" y="75230"/>
                      </a:cubicBezTo>
                      <a:cubicBezTo>
                        <a:pt x="96555" y="82012"/>
                        <a:pt x="91355" y="86679"/>
                        <a:pt x="83296" y="89442"/>
                      </a:cubicBezTo>
                      <a:close/>
                    </a:path>
                  </a:pathLst>
                </a:custGeom>
                <a:solidFill>
                  <a:srgbClr val="000000"/>
                </a:solidFill>
                <a:ln w="9525" cap="flat">
                  <a:noFill/>
                  <a:prstDash val="solid"/>
                  <a:miter/>
                </a:ln>
              </p:spPr>
              <p:txBody>
                <a:bodyPr rtlCol="0" anchor="ctr"/>
                <a:lstStyle/>
                <a:p>
                  <a:endParaRPr lang="en-US"/>
                </a:p>
              </p:txBody>
            </p:sp>
          </p:grpSp>
        </p:grpSp>
      </p:grpSp>
    </p:spTree>
    <p:extLst>
      <p:ext uri="{BB962C8B-B14F-4D97-AF65-F5344CB8AC3E}">
        <p14:creationId xmlns:p14="http://schemas.microsoft.com/office/powerpoint/2010/main" val="1548102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15056</TotalTime>
  <Words>1236</Words>
  <Application>Microsoft Office PowerPoint</Application>
  <PresentationFormat>Widescreen</PresentationFormat>
  <Paragraphs>128</Paragraphs>
  <Slides>25</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Trip Sans VF</vt:lpstr>
      <vt:lpstr>Wingdings</vt:lpstr>
      <vt:lpstr>Office Theme</vt:lpstr>
      <vt:lpstr>PowerPoint Presentation</vt:lpstr>
      <vt:lpstr>Agenda</vt:lpstr>
      <vt:lpstr>PowerPoint Presentation</vt:lpstr>
      <vt:lpstr>PowerPoint Presentation</vt:lpstr>
      <vt:lpstr>Data acquisition</vt:lpstr>
      <vt:lpstr>PowerPoint Presentation</vt:lpstr>
      <vt:lpstr>Data acquisition</vt:lpstr>
      <vt:lpstr>Hotel X :</vt:lpstr>
      <vt:lpstr>Getting numbers</vt:lpstr>
      <vt:lpstr>Data Cleaning</vt:lpstr>
      <vt:lpstr>Data cleaning</vt:lpstr>
      <vt:lpstr>PowerPoint Presentation</vt:lpstr>
      <vt:lpstr>PowerPoint Presentation</vt:lpstr>
      <vt:lpstr>PowerPoint Presentation</vt:lpstr>
      <vt:lpstr>PowerPoint Presentation</vt:lpstr>
      <vt:lpstr>PowerPoint Presentation</vt:lpstr>
      <vt:lpstr>PowerPoint Presentation</vt:lpstr>
      <vt:lpstr>Machine Learning</vt:lpstr>
      <vt:lpstr>Intro </vt:lpstr>
      <vt:lpstr>Choosing predicting Algorithm</vt:lpstr>
      <vt:lpstr>PowerPoint Presentation</vt:lpstr>
      <vt:lpstr>Predicting algorithms </vt:lpstr>
      <vt:lpstr>PowerPoint Presentation</vt:lpstr>
      <vt:lpstr>    No more TripAdvisor for Ofir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shahar azar</dc:creator>
  <cp:lastModifiedBy>Ofir Bittan</cp:lastModifiedBy>
  <cp:revision>187</cp:revision>
  <dcterms:created xsi:type="dcterms:W3CDTF">2021-05-17T20:07:21Z</dcterms:created>
  <dcterms:modified xsi:type="dcterms:W3CDTF">2023-01-07T08:30:46Z</dcterms:modified>
</cp:coreProperties>
</file>